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60" r:id="rId3"/>
    <p:sldId id="259" r:id="rId4"/>
    <p:sldId id="257" r:id="rId5"/>
    <p:sldId id="275" r:id="rId6"/>
    <p:sldId id="284" r:id="rId7"/>
    <p:sldId id="286" r:id="rId8"/>
    <p:sldId id="283" r:id="rId9"/>
    <p:sldId id="285" r:id="rId10"/>
    <p:sldId id="288" r:id="rId11"/>
    <p:sldId id="289" r:id="rId12"/>
    <p:sldId id="287" r:id="rId13"/>
    <p:sldId id="291" r:id="rId14"/>
    <p:sldId id="290" r:id="rId15"/>
    <p:sldId id="292" r:id="rId16"/>
    <p:sldId id="294" r:id="rId17"/>
    <p:sldId id="293" r:id="rId18"/>
    <p:sldId id="281" r:id="rId19"/>
    <p:sldId id="295" r:id="rId20"/>
    <p:sldId id="298" r:id="rId21"/>
    <p:sldId id="299" r:id="rId22"/>
    <p:sldId id="296" r:id="rId23"/>
    <p:sldId id="269"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96084-4F27-4CE2-839F-9A1F260988CC}" v="13" dt="2022-09-14T10:24:01.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80" d="100"/>
          <a:sy n="80" d="100"/>
        </p:scale>
        <p:origin x="120" y="840"/>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349D107E-C692-4198-848A-913AAAE9CFE3}"/>
    <pc:docChg chg="undo custSel addSld delSld modSld sldOrd">
      <pc:chgData name="Bertus Boer" userId="dd0b548e-2051-480b-b45a-733b835a31bc" providerId="ADAL" clId="{349D107E-C692-4198-848A-913AAAE9CFE3}" dt="2019-07-11T11:07:32.136" v="870" actId="1076"/>
      <pc:docMkLst>
        <pc:docMk/>
      </pc:docMkLst>
      <pc:sldChg chg="addSp delSp modSp ord modAnim">
        <pc:chgData name="Bertus Boer" userId="dd0b548e-2051-480b-b45a-733b835a31bc" providerId="ADAL" clId="{349D107E-C692-4198-848A-913AAAE9CFE3}" dt="2019-07-09T19:52:34.757" v="754"/>
        <pc:sldMkLst>
          <pc:docMk/>
          <pc:sldMk cId="2406122473" sldId="257"/>
        </pc:sldMkLst>
        <pc:spChg chg="mod">
          <ac:chgData name="Bertus Boer" userId="dd0b548e-2051-480b-b45a-733b835a31bc" providerId="ADAL" clId="{349D107E-C692-4198-848A-913AAAE9CFE3}" dt="2019-07-09T17:24:09.495" v="34" actId="20577"/>
          <ac:spMkLst>
            <pc:docMk/>
            <pc:sldMk cId="2406122473" sldId="257"/>
            <ac:spMk id="5" creationId="{7AEA8B8C-D875-4844-A4A9-54E5943A4A60}"/>
          </ac:spMkLst>
        </pc:spChg>
        <pc:spChg chg="mod">
          <ac:chgData name="Bertus Boer" userId="dd0b548e-2051-480b-b45a-733b835a31bc" providerId="ADAL" clId="{349D107E-C692-4198-848A-913AAAE9CFE3}" dt="2019-07-09T17:33:45.476" v="167" actId="20577"/>
          <ac:spMkLst>
            <pc:docMk/>
            <pc:sldMk cId="2406122473" sldId="257"/>
            <ac:spMk id="6" creationId="{1D6AAA30-2FE2-4B97-978C-7FCC70046838}"/>
          </ac:spMkLst>
        </pc:spChg>
        <pc:spChg chg="add del mod">
          <ac:chgData name="Bertus Boer" userId="dd0b548e-2051-480b-b45a-733b835a31bc" providerId="ADAL" clId="{349D107E-C692-4198-848A-913AAAE9CFE3}" dt="2019-07-09T17:25:28.572" v="78" actId="47"/>
          <ac:spMkLst>
            <pc:docMk/>
            <pc:sldMk cId="2406122473" sldId="257"/>
            <ac:spMk id="7" creationId="{61382D28-7487-4C1B-8CB7-C7C9CA62EC29}"/>
          </ac:spMkLst>
        </pc:spChg>
        <pc:picChg chg="add mod">
          <ac:chgData name="Bertus Boer" userId="dd0b548e-2051-480b-b45a-733b835a31bc" providerId="ADAL" clId="{349D107E-C692-4198-848A-913AAAE9CFE3}" dt="2019-07-09T17:30:25.211" v="130" actId="1076"/>
          <ac:picMkLst>
            <pc:docMk/>
            <pc:sldMk cId="2406122473" sldId="257"/>
            <ac:picMk id="8" creationId="{EA6FA810-D307-41C8-8614-223311D0E8C1}"/>
          </ac:picMkLst>
        </pc:picChg>
        <pc:picChg chg="add del mod">
          <ac:chgData name="Bertus Boer" userId="dd0b548e-2051-480b-b45a-733b835a31bc" providerId="ADAL" clId="{349D107E-C692-4198-848A-913AAAE9CFE3}" dt="2019-07-09T17:32:01.185" v="146" actId="478"/>
          <ac:picMkLst>
            <pc:docMk/>
            <pc:sldMk cId="2406122473" sldId="257"/>
            <ac:picMk id="9" creationId="{A6E0B47D-7B3D-4EF1-B028-EA8EA546081B}"/>
          </ac:picMkLst>
        </pc:picChg>
        <pc:picChg chg="add mod">
          <ac:chgData name="Bertus Boer" userId="dd0b548e-2051-480b-b45a-733b835a31bc" providerId="ADAL" clId="{349D107E-C692-4198-848A-913AAAE9CFE3}" dt="2019-07-09T17:31:59.234" v="145" actId="1076"/>
          <ac:picMkLst>
            <pc:docMk/>
            <pc:sldMk cId="2406122473" sldId="257"/>
            <ac:picMk id="10" creationId="{33BB7305-ADDC-4AEF-8D55-FF0F3A961170}"/>
          </ac:picMkLst>
        </pc:picChg>
        <pc:picChg chg="add mod">
          <ac:chgData name="Bertus Boer" userId="dd0b548e-2051-480b-b45a-733b835a31bc" providerId="ADAL" clId="{349D107E-C692-4198-848A-913AAAE9CFE3}" dt="2019-07-09T17:32:46.306" v="150" actId="1076"/>
          <ac:picMkLst>
            <pc:docMk/>
            <pc:sldMk cId="2406122473" sldId="257"/>
            <ac:picMk id="11" creationId="{A9102B20-7339-4030-8D13-E383B6CCA398}"/>
          </ac:picMkLst>
        </pc:picChg>
        <pc:picChg chg="del mod">
          <ac:chgData name="Bertus Boer" userId="dd0b548e-2051-480b-b45a-733b835a31bc" providerId="ADAL" clId="{349D107E-C692-4198-848A-913AAAE9CFE3}" dt="2019-07-09T17:24:59.634" v="64" actId="478"/>
          <ac:picMkLst>
            <pc:docMk/>
            <pc:sldMk cId="2406122473" sldId="257"/>
            <ac:picMk id="2050" creationId="{E21D5B0B-FE71-4545-8A7C-DF724E0096A7}"/>
          </ac:picMkLst>
        </pc:picChg>
        <pc:picChg chg="del">
          <ac:chgData name="Bertus Boer" userId="dd0b548e-2051-480b-b45a-733b835a31bc" providerId="ADAL" clId="{349D107E-C692-4198-848A-913AAAE9CFE3}" dt="2019-07-09T17:24:14.006" v="35" actId="478"/>
          <ac:picMkLst>
            <pc:docMk/>
            <pc:sldMk cId="2406122473" sldId="257"/>
            <ac:picMk id="2052" creationId="{AB1B70D7-C43A-469B-AF33-FA3700EBD497}"/>
          </ac:picMkLst>
        </pc:picChg>
      </pc:sldChg>
      <pc:sldChg chg="modSp ord">
        <pc:chgData name="Bertus Boer" userId="dd0b548e-2051-480b-b45a-733b835a31bc" providerId="ADAL" clId="{349D107E-C692-4198-848A-913AAAE9CFE3}" dt="2019-07-09T19:52:22.469" v="751" actId="1076"/>
        <pc:sldMkLst>
          <pc:docMk/>
          <pc:sldMk cId="3236069361" sldId="259"/>
        </pc:sldMkLst>
        <pc:picChg chg="mod">
          <ac:chgData name="Bertus Boer" userId="dd0b548e-2051-480b-b45a-733b835a31bc" providerId="ADAL" clId="{349D107E-C692-4198-848A-913AAAE9CFE3}" dt="2019-07-09T19:52:22.469" v="751" actId="1076"/>
          <ac:picMkLst>
            <pc:docMk/>
            <pc:sldMk cId="3236069361" sldId="259"/>
            <ac:picMk id="5" creationId="{5AFDCA78-39D9-4B38-9685-C0B5633CB523}"/>
          </ac:picMkLst>
        </pc:picChg>
      </pc:sldChg>
      <pc:sldChg chg="addSp delSp modSp modAnim">
        <pc:chgData name="Bertus Boer" userId="dd0b548e-2051-480b-b45a-733b835a31bc" providerId="ADAL" clId="{349D107E-C692-4198-848A-913AAAE9CFE3}" dt="2019-07-09T19:52:16.275" v="750"/>
        <pc:sldMkLst>
          <pc:docMk/>
          <pc:sldMk cId="3062767593" sldId="260"/>
        </pc:sldMkLst>
        <pc:spChg chg="mod">
          <ac:chgData name="Bertus Boer" userId="dd0b548e-2051-480b-b45a-733b835a31bc" providerId="ADAL" clId="{349D107E-C692-4198-848A-913AAAE9CFE3}" dt="2019-07-09T17:19:42.841" v="0" actId="20577"/>
          <ac:spMkLst>
            <pc:docMk/>
            <pc:sldMk cId="3062767593" sldId="260"/>
            <ac:spMk id="4" creationId="{63291851-14F2-41EA-BA5A-61070873FC06}"/>
          </ac:spMkLst>
        </pc:spChg>
        <pc:picChg chg="add mod">
          <ac:chgData name="Bertus Boer" userId="dd0b548e-2051-480b-b45a-733b835a31bc" providerId="ADAL" clId="{349D107E-C692-4198-848A-913AAAE9CFE3}" dt="2019-07-09T17:33:30.715" v="159" actId="1076"/>
          <ac:picMkLst>
            <pc:docMk/>
            <pc:sldMk cId="3062767593" sldId="260"/>
            <ac:picMk id="6" creationId="{B1354979-5F30-4205-8980-E47EFF06BD01}"/>
          </ac:picMkLst>
        </pc:picChg>
        <pc:picChg chg="del">
          <ac:chgData name="Bertus Boer" userId="dd0b548e-2051-480b-b45a-733b835a31bc" providerId="ADAL" clId="{349D107E-C692-4198-848A-913AAAE9CFE3}" dt="2019-07-09T17:23:11.119" v="22" actId="478"/>
          <ac:picMkLst>
            <pc:docMk/>
            <pc:sldMk cId="3062767593" sldId="260"/>
            <ac:picMk id="7" creationId="{880B5131-247E-4542-965E-B81635DA3572}"/>
          </ac:picMkLst>
        </pc:picChg>
        <pc:picChg chg="del">
          <ac:chgData name="Bertus Boer" userId="dd0b548e-2051-480b-b45a-733b835a31bc" providerId="ADAL" clId="{349D107E-C692-4198-848A-913AAAE9CFE3}" dt="2019-07-09T17:23:30.513" v="32" actId="478"/>
          <ac:picMkLst>
            <pc:docMk/>
            <pc:sldMk cId="3062767593" sldId="260"/>
            <ac:picMk id="8" creationId="{35CBBD5D-0A64-4EC3-B8C0-7659E6E11C6A}"/>
          </ac:picMkLst>
        </pc:picChg>
        <pc:picChg chg="add mod">
          <ac:chgData name="Bertus Boer" userId="dd0b548e-2051-480b-b45a-733b835a31bc" providerId="ADAL" clId="{349D107E-C692-4198-848A-913AAAE9CFE3}" dt="2019-07-09T17:33:26.266" v="156" actId="1076"/>
          <ac:picMkLst>
            <pc:docMk/>
            <pc:sldMk cId="3062767593" sldId="260"/>
            <ac:picMk id="9" creationId="{C9CAC1B4-12DF-43AB-A88F-D3838B1ACCC5}"/>
          </ac:picMkLst>
        </pc:picChg>
        <pc:picChg chg="add del mod">
          <ac:chgData name="Bertus Boer" userId="dd0b548e-2051-480b-b45a-733b835a31bc" providerId="ADAL" clId="{349D107E-C692-4198-848A-913AAAE9CFE3}" dt="2019-07-09T17:21:24.249" v="9" actId="478"/>
          <ac:picMkLst>
            <pc:docMk/>
            <pc:sldMk cId="3062767593" sldId="260"/>
            <ac:picMk id="1026" creationId="{AF91E2E0-5405-4B73-8B53-183A6792C84D}"/>
          </ac:picMkLst>
        </pc:picChg>
        <pc:picChg chg="del">
          <ac:chgData name="Bertus Boer" userId="dd0b548e-2051-480b-b45a-733b835a31bc" providerId="ADAL" clId="{349D107E-C692-4198-848A-913AAAE9CFE3}" dt="2019-07-09T17:21:32.690" v="14" actId="478"/>
          <ac:picMkLst>
            <pc:docMk/>
            <pc:sldMk cId="3062767593" sldId="260"/>
            <ac:picMk id="1028" creationId="{C8F896B6-D0BD-4194-9718-9DEE25DCD9B5}"/>
          </ac:picMkLst>
        </pc:picChg>
        <pc:picChg chg="add del mod">
          <ac:chgData name="Bertus Boer" userId="dd0b548e-2051-480b-b45a-733b835a31bc" providerId="ADAL" clId="{349D107E-C692-4198-848A-913AAAE9CFE3}" dt="2019-07-09T17:21:24.249" v="9" actId="478"/>
          <ac:picMkLst>
            <pc:docMk/>
            <pc:sldMk cId="3062767593" sldId="260"/>
            <ac:picMk id="1030" creationId="{D601764A-4E38-4275-B4F6-4931ECC4F2D2}"/>
          </ac:picMkLst>
        </pc:picChg>
        <pc:picChg chg="add mod">
          <ac:chgData name="Bertus Boer" userId="dd0b548e-2051-480b-b45a-733b835a31bc" providerId="ADAL" clId="{349D107E-C692-4198-848A-913AAAE9CFE3}" dt="2019-07-09T17:33:31.978" v="160" actId="1076"/>
          <ac:picMkLst>
            <pc:docMk/>
            <pc:sldMk cId="3062767593" sldId="260"/>
            <ac:picMk id="1032" creationId="{1B85136C-3F4E-4760-BBC1-CFCA5D390222}"/>
          </ac:picMkLst>
        </pc:picChg>
      </pc:sldChg>
      <pc:sldChg chg="addSp delSp modSp">
        <pc:chgData name="Bertus Boer" userId="dd0b548e-2051-480b-b45a-733b835a31bc" providerId="ADAL" clId="{349D107E-C692-4198-848A-913AAAE9CFE3}" dt="2019-07-09T17:28:49.746" v="118" actId="20577"/>
        <pc:sldMkLst>
          <pc:docMk/>
          <pc:sldMk cId="2514563570" sldId="269"/>
        </pc:sldMkLst>
        <pc:spChg chg="mod">
          <ac:chgData name="Bertus Boer" userId="dd0b548e-2051-480b-b45a-733b835a31bc" providerId="ADAL" clId="{349D107E-C692-4198-848A-913AAAE9CFE3}" dt="2019-07-09T17:28:45.378" v="115" actId="1076"/>
          <ac:spMkLst>
            <pc:docMk/>
            <pc:sldMk cId="2514563570" sldId="269"/>
            <ac:spMk id="2" creationId="{B76E47CE-3A2B-43A6-BEF8-2803085BFE99}"/>
          </ac:spMkLst>
        </pc:spChg>
        <pc:spChg chg="mod">
          <ac:chgData name="Bertus Boer" userId="dd0b548e-2051-480b-b45a-733b835a31bc" providerId="ADAL" clId="{349D107E-C692-4198-848A-913AAAE9CFE3}" dt="2019-07-09T17:28:41.410" v="114" actId="1076"/>
          <ac:spMkLst>
            <pc:docMk/>
            <pc:sldMk cId="2514563570" sldId="269"/>
            <ac:spMk id="3" creationId="{1FBDD851-7ADE-4D85-A5AB-C0D24B385969}"/>
          </ac:spMkLst>
        </pc:spChg>
        <pc:spChg chg="mod">
          <ac:chgData name="Bertus Boer" userId="dd0b548e-2051-480b-b45a-733b835a31bc" providerId="ADAL" clId="{349D107E-C692-4198-848A-913AAAE9CFE3}" dt="2019-07-09T17:28:49.746" v="118" actId="20577"/>
          <ac:spMkLst>
            <pc:docMk/>
            <pc:sldMk cId="2514563570" sldId="269"/>
            <ac:spMk id="5" creationId="{F581A476-5B49-435D-B4EC-6EA5C80D2CF3}"/>
          </ac:spMkLst>
        </pc:spChg>
        <pc:picChg chg="del">
          <ac:chgData name="Bertus Boer" userId="dd0b548e-2051-480b-b45a-733b835a31bc" providerId="ADAL" clId="{349D107E-C692-4198-848A-913AAAE9CFE3}" dt="2019-07-09T17:28:33.157" v="110" actId="478"/>
          <ac:picMkLst>
            <pc:docMk/>
            <pc:sldMk cId="2514563570" sldId="269"/>
            <ac:picMk id="4" creationId="{80762773-BB19-44D1-A229-BEA55184886C}"/>
          </ac:picMkLst>
        </pc:picChg>
        <pc:picChg chg="add mod">
          <ac:chgData name="Bertus Boer" userId="dd0b548e-2051-480b-b45a-733b835a31bc" providerId="ADAL" clId="{349D107E-C692-4198-848A-913AAAE9CFE3}" dt="2019-07-09T17:28:45.930" v="116" actId="1076"/>
          <ac:picMkLst>
            <pc:docMk/>
            <pc:sldMk cId="2514563570" sldId="269"/>
            <ac:picMk id="6" creationId="{A5264237-54D1-47DA-A324-281F1C0D53CD}"/>
          </ac:picMkLst>
        </pc:picChg>
      </pc:sldChg>
      <pc:sldChg chg="addSp delSp modSp modAnim">
        <pc:chgData name="Bertus Boer" userId="dd0b548e-2051-480b-b45a-733b835a31bc" providerId="ADAL" clId="{349D107E-C692-4198-848A-913AAAE9CFE3}" dt="2019-07-11T11:05:39.080" v="843" actId="1076"/>
        <pc:sldMkLst>
          <pc:docMk/>
          <pc:sldMk cId="2531127469" sldId="281"/>
        </pc:sldMkLst>
        <pc:spChg chg="mod">
          <ac:chgData name="Bertus Boer" userId="dd0b548e-2051-480b-b45a-733b835a31bc" providerId="ADAL" clId="{349D107E-C692-4198-848A-913AAAE9CFE3}" dt="2019-07-11T11:05:24.328" v="838" actId="1076"/>
          <ac:spMkLst>
            <pc:docMk/>
            <pc:sldMk cId="2531127469" sldId="281"/>
            <ac:spMk id="2" creationId="{3DB0BE3D-4AEA-41CC-AF97-EED5C8894CD7}"/>
          </ac:spMkLst>
        </pc:spChg>
        <pc:spChg chg="add mod">
          <ac:chgData name="Bertus Boer" userId="dd0b548e-2051-480b-b45a-733b835a31bc" providerId="ADAL" clId="{349D107E-C692-4198-848A-913AAAE9CFE3}" dt="2019-07-11T11:05:39.080" v="843" actId="1076"/>
          <ac:spMkLst>
            <pc:docMk/>
            <pc:sldMk cId="2531127469" sldId="281"/>
            <ac:spMk id="3" creationId="{BF090266-F41D-4AE7-A6AA-78A38EC8B920}"/>
          </ac:spMkLst>
        </pc:spChg>
        <pc:spChg chg="del mod">
          <ac:chgData name="Bertus Boer" userId="dd0b548e-2051-480b-b45a-733b835a31bc" providerId="ADAL" clId="{349D107E-C692-4198-848A-913AAAE9CFE3}" dt="2019-07-09T19:25:56.539" v="658"/>
          <ac:spMkLst>
            <pc:docMk/>
            <pc:sldMk cId="2531127469" sldId="281"/>
            <ac:spMk id="4" creationId="{86CD52CE-99FF-453C-931D-70A2DA415B63}"/>
          </ac:spMkLst>
        </pc:spChg>
        <pc:picChg chg="add mod">
          <ac:chgData name="Bertus Boer" userId="dd0b548e-2051-480b-b45a-733b835a31bc" providerId="ADAL" clId="{349D107E-C692-4198-848A-913AAAE9CFE3}" dt="2019-07-11T11:05:36.432" v="842" actId="1076"/>
          <ac:picMkLst>
            <pc:docMk/>
            <pc:sldMk cId="2531127469" sldId="281"/>
            <ac:picMk id="5" creationId="{A7E29700-0665-47D5-9A2C-AF0FE4AC96C6}"/>
          </ac:picMkLst>
        </pc:picChg>
        <pc:picChg chg="add mod">
          <ac:chgData name="Bertus Boer" userId="dd0b548e-2051-480b-b45a-733b835a31bc" providerId="ADAL" clId="{349D107E-C692-4198-848A-913AAAE9CFE3}" dt="2019-07-11T11:05:17.719" v="835" actId="1076"/>
          <ac:picMkLst>
            <pc:docMk/>
            <pc:sldMk cId="2531127469" sldId="281"/>
            <ac:picMk id="13314" creationId="{BA48DBA0-50AA-4685-92D8-828BD8B13115}"/>
          </ac:picMkLst>
        </pc:picChg>
      </pc:sldChg>
      <pc:sldChg chg="addSp modSp add modAnim">
        <pc:chgData name="Bertus Boer" userId="dd0b548e-2051-480b-b45a-733b835a31bc" providerId="ADAL" clId="{349D107E-C692-4198-848A-913AAAE9CFE3}" dt="2019-07-09T19:54:25.792" v="773"/>
        <pc:sldMkLst>
          <pc:docMk/>
          <pc:sldMk cId="3699518379" sldId="283"/>
        </pc:sldMkLst>
        <pc:spChg chg="add mod">
          <ac:chgData name="Bertus Boer" userId="dd0b548e-2051-480b-b45a-733b835a31bc" providerId="ADAL" clId="{349D107E-C692-4198-848A-913AAAE9CFE3}" dt="2019-07-09T17:51:30.882" v="336" actId="1076"/>
          <ac:spMkLst>
            <pc:docMk/>
            <pc:sldMk cId="3699518379" sldId="283"/>
            <ac:spMk id="2" creationId="{8AEBB833-01B5-4AA5-A727-D5E1130448CF}"/>
          </ac:spMkLst>
        </pc:spChg>
        <pc:spChg chg="add mod">
          <ac:chgData name="Bertus Boer" userId="dd0b548e-2051-480b-b45a-733b835a31bc" providerId="ADAL" clId="{349D107E-C692-4198-848A-913AAAE9CFE3}" dt="2019-07-09T17:46:35.083" v="315" actId="1076"/>
          <ac:spMkLst>
            <pc:docMk/>
            <pc:sldMk cId="3699518379" sldId="283"/>
            <ac:spMk id="3" creationId="{A7B1310F-3114-472B-A8F8-A190AAD58104}"/>
          </ac:spMkLst>
        </pc:spChg>
        <pc:picChg chg="add mod">
          <ac:chgData name="Bertus Boer" userId="dd0b548e-2051-480b-b45a-733b835a31bc" providerId="ADAL" clId="{349D107E-C692-4198-848A-913AAAE9CFE3}" dt="2019-07-09T17:47:44.258" v="319" actId="1440"/>
          <ac:picMkLst>
            <pc:docMk/>
            <pc:sldMk cId="3699518379" sldId="283"/>
            <ac:picMk id="4" creationId="{1F65D8B5-8A55-4714-8E48-4DBE9C9FBDD8}"/>
          </ac:picMkLst>
        </pc:picChg>
        <pc:picChg chg="add mod">
          <ac:chgData name="Bertus Boer" userId="dd0b548e-2051-480b-b45a-733b835a31bc" providerId="ADAL" clId="{349D107E-C692-4198-848A-913AAAE9CFE3}" dt="2019-07-09T19:54:13.812" v="770" actId="1076"/>
          <ac:picMkLst>
            <pc:docMk/>
            <pc:sldMk cId="3699518379" sldId="283"/>
            <ac:picMk id="8" creationId="{CF7E90FD-F372-4784-AD55-E04AE576F6EB}"/>
          </ac:picMkLst>
        </pc:picChg>
        <pc:picChg chg="add mod">
          <ac:chgData name="Bertus Boer" userId="dd0b548e-2051-480b-b45a-733b835a31bc" providerId="ADAL" clId="{349D107E-C692-4198-848A-913AAAE9CFE3}" dt="2019-07-09T17:51:39.506" v="339" actId="1076"/>
          <ac:picMkLst>
            <pc:docMk/>
            <pc:sldMk cId="3699518379" sldId="283"/>
            <ac:picMk id="2050" creationId="{5C44F010-D41D-485F-B9DA-7B85A2BE6E1A}"/>
          </ac:picMkLst>
        </pc:picChg>
      </pc:sldChg>
      <pc:sldChg chg="addSp delSp modSp add modAnim">
        <pc:chgData name="Bertus Boer" userId="dd0b548e-2051-480b-b45a-733b835a31bc" providerId="ADAL" clId="{349D107E-C692-4198-848A-913AAAE9CFE3}" dt="2019-07-09T19:53:13.026" v="760"/>
        <pc:sldMkLst>
          <pc:docMk/>
          <pc:sldMk cId="1411521833" sldId="284"/>
        </pc:sldMkLst>
        <pc:spChg chg="add mod">
          <ac:chgData name="Bertus Boer" userId="dd0b548e-2051-480b-b45a-733b835a31bc" providerId="ADAL" clId="{349D107E-C692-4198-848A-913AAAE9CFE3}" dt="2019-07-09T17:35:56.654" v="212" actId="20577"/>
          <ac:spMkLst>
            <pc:docMk/>
            <pc:sldMk cId="1411521833" sldId="284"/>
            <ac:spMk id="2" creationId="{5984EA4B-C740-4E97-A3CB-19D75005B2B1}"/>
          </ac:spMkLst>
        </pc:spChg>
        <pc:spChg chg="add del mod">
          <ac:chgData name="Bertus Boer" userId="dd0b548e-2051-480b-b45a-733b835a31bc" providerId="ADAL" clId="{349D107E-C692-4198-848A-913AAAE9CFE3}" dt="2019-07-09T17:38:23.774" v="237"/>
          <ac:spMkLst>
            <pc:docMk/>
            <pc:sldMk cId="1411521833" sldId="284"/>
            <ac:spMk id="4" creationId="{07BF9743-9302-4D4B-882B-BD7D0086C8D4}"/>
          </ac:spMkLst>
        </pc:spChg>
        <pc:spChg chg="add mod">
          <ac:chgData name="Bertus Boer" userId="dd0b548e-2051-480b-b45a-733b835a31bc" providerId="ADAL" clId="{349D107E-C692-4198-848A-913AAAE9CFE3}" dt="2019-07-09T17:39:49.810" v="255" actId="1076"/>
          <ac:spMkLst>
            <pc:docMk/>
            <pc:sldMk cId="1411521833" sldId="284"/>
            <ac:spMk id="8" creationId="{0E00CC2E-E303-411E-B21D-2BA4A50878AF}"/>
          </ac:spMkLst>
        </pc:spChg>
        <pc:picChg chg="add mod">
          <ac:chgData name="Bertus Boer" userId="dd0b548e-2051-480b-b45a-733b835a31bc" providerId="ADAL" clId="{349D107E-C692-4198-848A-913AAAE9CFE3}" dt="2019-07-09T17:44:53.546" v="305" actId="1076"/>
          <ac:picMkLst>
            <pc:docMk/>
            <pc:sldMk cId="1411521833" sldId="284"/>
            <ac:picMk id="3" creationId="{934E3A0D-7C8B-40EF-BD8B-0BC477B50A23}"/>
          </ac:picMkLst>
        </pc:picChg>
      </pc:sldChg>
      <pc:sldChg chg="addSp delSp modSp add modAnim">
        <pc:chgData name="Bertus Boer" userId="dd0b548e-2051-480b-b45a-733b835a31bc" providerId="ADAL" clId="{349D107E-C692-4198-848A-913AAAE9CFE3}" dt="2019-07-09T19:54:41.722" v="776"/>
        <pc:sldMkLst>
          <pc:docMk/>
          <pc:sldMk cId="1199885424" sldId="285"/>
        </pc:sldMkLst>
        <pc:spChg chg="mod">
          <ac:chgData name="Bertus Boer" userId="dd0b548e-2051-480b-b45a-733b835a31bc" providerId="ADAL" clId="{349D107E-C692-4198-848A-913AAAE9CFE3}" dt="2019-07-09T17:44:23.770" v="296" actId="1076"/>
          <ac:spMkLst>
            <pc:docMk/>
            <pc:sldMk cId="1199885424" sldId="285"/>
            <ac:spMk id="2" creationId="{8AEBB833-01B5-4AA5-A727-D5E1130448CF}"/>
          </ac:spMkLst>
        </pc:spChg>
        <pc:picChg chg="del">
          <ac:chgData name="Bertus Boer" userId="dd0b548e-2051-480b-b45a-733b835a31bc" providerId="ADAL" clId="{349D107E-C692-4198-848A-913AAAE9CFE3}" dt="2019-07-09T17:43:48.118" v="288" actId="478"/>
          <ac:picMkLst>
            <pc:docMk/>
            <pc:sldMk cId="1199885424" sldId="285"/>
            <ac:picMk id="2050" creationId="{5C44F010-D41D-485F-B9DA-7B85A2BE6E1A}"/>
          </ac:picMkLst>
        </pc:picChg>
        <pc:picChg chg="add mod">
          <ac:chgData name="Bertus Boer" userId="dd0b548e-2051-480b-b45a-733b835a31bc" providerId="ADAL" clId="{349D107E-C692-4198-848A-913AAAE9CFE3}" dt="2019-07-09T17:44:32.322" v="300" actId="1076"/>
          <ac:picMkLst>
            <pc:docMk/>
            <pc:sldMk cId="1199885424" sldId="285"/>
            <ac:picMk id="3074" creationId="{A74D3988-FBA6-4A46-B90F-543EFE1B85A9}"/>
          </ac:picMkLst>
        </pc:picChg>
        <pc:picChg chg="add mod">
          <ac:chgData name="Bertus Boer" userId="dd0b548e-2051-480b-b45a-733b835a31bc" providerId="ADAL" clId="{349D107E-C692-4198-848A-913AAAE9CFE3}" dt="2019-07-09T17:44:33.890" v="301" actId="1076"/>
          <ac:picMkLst>
            <pc:docMk/>
            <pc:sldMk cId="1199885424" sldId="285"/>
            <ac:picMk id="3076" creationId="{D309C6E9-1D97-49CB-861D-5FFB75A61762}"/>
          </ac:picMkLst>
        </pc:picChg>
      </pc:sldChg>
      <pc:sldChg chg="addSp delSp modSp add ord modAnim">
        <pc:chgData name="Bertus Boer" userId="dd0b548e-2051-480b-b45a-733b835a31bc" providerId="ADAL" clId="{349D107E-C692-4198-848A-913AAAE9CFE3}" dt="2019-07-09T19:53:22.302" v="761"/>
        <pc:sldMkLst>
          <pc:docMk/>
          <pc:sldMk cId="2635181221" sldId="286"/>
        </pc:sldMkLst>
        <pc:spChg chg="del mod">
          <ac:chgData name="Bertus Boer" userId="dd0b548e-2051-480b-b45a-733b835a31bc" providerId="ADAL" clId="{349D107E-C692-4198-848A-913AAAE9CFE3}" dt="2019-07-09T17:45:16.159" v="311"/>
          <ac:spMkLst>
            <pc:docMk/>
            <pc:sldMk cId="2635181221" sldId="286"/>
            <ac:spMk id="2" creationId="{8AEBB833-01B5-4AA5-A727-D5E1130448CF}"/>
          </ac:spMkLst>
        </pc:spChg>
        <pc:picChg chg="add mod">
          <ac:chgData name="Bertus Boer" userId="dd0b548e-2051-480b-b45a-733b835a31bc" providerId="ADAL" clId="{349D107E-C692-4198-848A-913AAAE9CFE3}" dt="2019-07-09T17:49:46.106" v="329" actId="1076"/>
          <ac:picMkLst>
            <pc:docMk/>
            <pc:sldMk cId="2635181221" sldId="286"/>
            <ac:picMk id="3" creationId="{182539CD-2451-4F7B-88E3-EE4F00505F3E}"/>
          </ac:picMkLst>
        </pc:picChg>
        <pc:picChg chg="add mod">
          <ac:chgData name="Bertus Boer" userId="dd0b548e-2051-480b-b45a-733b835a31bc" providerId="ADAL" clId="{349D107E-C692-4198-848A-913AAAE9CFE3}" dt="2019-07-09T17:49:41.746" v="326" actId="1076"/>
          <ac:picMkLst>
            <pc:docMk/>
            <pc:sldMk cId="2635181221" sldId="286"/>
            <ac:picMk id="4" creationId="{EF3103F3-E922-4BFB-9A36-090FA9BFFD78}"/>
          </ac:picMkLst>
        </pc:picChg>
        <pc:picChg chg="del">
          <ac:chgData name="Bertus Boer" userId="dd0b548e-2051-480b-b45a-733b835a31bc" providerId="ADAL" clId="{349D107E-C692-4198-848A-913AAAE9CFE3}" dt="2019-07-09T17:45:11.846" v="308" actId="478"/>
          <ac:picMkLst>
            <pc:docMk/>
            <pc:sldMk cId="2635181221" sldId="286"/>
            <ac:picMk id="3074" creationId="{A74D3988-FBA6-4A46-B90F-543EFE1B85A9}"/>
          </ac:picMkLst>
        </pc:picChg>
        <pc:picChg chg="del">
          <ac:chgData name="Bertus Boer" userId="dd0b548e-2051-480b-b45a-733b835a31bc" providerId="ADAL" clId="{349D107E-C692-4198-848A-913AAAE9CFE3}" dt="2019-07-09T17:45:10.836" v="307" actId="478"/>
          <ac:picMkLst>
            <pc:docMk/>
            <pc:sldMk cId="2635181221" sldId="286"/>
            <ac:picMk id="3076" creationId="{D309C6E9-1D97-49CB-861D-5FFB75A61762}"/>
          </ac:picMkLst>
        </pc:picChg>
      </pc:sldChg>
      <pc:sldChg chg="addSp delSp modSp add">
        <pc:chgData name="Bertus Boer" userId="dd0b548e-2051-480b-b45a-733b835a31bc" providerId="ADAL" clId="{349D107E-C692-4198-848A-913AAAE9CFE3}" dt="2019-07-09T19:56:30.858" v="794" actId="14100"/>
        <pc:sldMkLst>
          <pc:docMk/>
          <pc:sldMk cId="2625978510" sldId="287"/>
        </pc:sldMkLst>
        <pc:picChg chg="add mod">
          <ac:chgData name="Bertus Boer" userId="dd0b548e-2051-480b-b45a-733b835a31bc" providerId="ADAL" clId="{349D107E-C692-4198-848A-913AAAE9CFE3}" dt="2019-07-09T19:56:30.858" v="794" actId="14100"/>
          <ac:picMkLst>
            <pc:docMk/>
            <pc:sldMk cId="2625978510" sldId="287"/>
            <ac:picMk id="6146" creationId="{E53BF6E2-0766-4A81-A9CD-E6D073422110}"/>
          </ac:picMkLst>
        </pc:picChg>
        <pc:picChg chg="add del mod">
          <ac:chgData name="Bertus Boer" userId="dd0b548e-2051-480b-b45a-733b835a31bc" providerId="ADAL" clId="{349D107E-C692-4198-848A-913AAAE9CFE3}" dt="2019-07-09T19:56:22.856" v="792" actId="478"/>
          <ac:picMkLst>
            <pc:docMk/>
            <pc:sldMk cId="2625978510" sldId="287"/>
            <ac:picMk id="6148" creationId="{F3438663-65E9-496A-AFC9-7FDA2295A2FE}"/>
          </ac:picMkLst>
        </pc:picChg>
      </pc:sldChg>
      <pc:sldChg chg="addSp modSp add modAnim">
        <pc:chgData name="Bertus Boer" userId="dd0b548e-2051-480b-b45a-733b835a31bc" providerId="ADAL" clId="{349D107E-C692-4198-848A-913AAAE9CFE3}" dt="2019-07-11T11:07:32.136" v="870" actId="1076"/>
        <pc:sldMkLst>
          <pc:docMk/>
          <pc:sldMk cId="2352099917" sldId="288"/>
        </pc:sldMkLst>
        <pc:spChg chg="add mod">
          <ac:chgData name="Bertus Boer" userId="dd0b548e-2051-480b-b45a-733b835a31bc" providerId="ADAL" clId="{349D107E-C692-4198-848A-913AAAE9CFE3}" dt="2019-07-11T11:07:16.080" v="865" actId="1076"/>
          <ac:spMkLst>
            <pc:docMk/>
            <pc:sldMk cId="2352099917" sldId="288"/>
            <ac:spMk id="2" creationId="{303B9E1D-D44C-4ACD-8746-740633B31FEB}"/>
          </ac:spMkLst>
        </pc:spChg>
        <pc:spChg chg="add mod">
          <ac:chgData name="Bertus Boer" userId="dd0b548e-2051-480b-b45a-733b835a31bc" providerId="ADAL" clId="{349D107E-C692-4198-848A-913AAAE9CFE3}" dt="2019-07-11T11:07:21.999" v="866" actId="255"/>
          <ac:spMkLst>
            <pc:docMk/>
            <pc:sldMk cId="2352099917" sldId="288"/>
            <ac:spMk id="4" creationId="{7BB7B41C-886F-4E9E-8F64-DAB6386D7842}"/>
          </ac:spMkLst>
        </pc:spChg>
        <pc:picChg chg="add mod">
          <ac:chgData name="Bertus Boer" userId="dd0b548e-2051-480b-b45a-733b835a31bc" providerId="ADAL" clId="{349D107E-C692-4198-848A-913AAAE9CFE3}" dt="2019-07-11T11:07:25.393" v="868" actId="14100"/>
          <ac:picMkLst>
            <pc:docMk/>
            <pc:sldMk cId="2352099917" sldId="288"/>
            <ac:picMk id="3" creationId="{05996786-BCE7-4DBA-B880-408BEC1FE8B6}"/>
          </ac:picMkLst>
        </pc:picChg>
        <pc:picChg chg="add mod">
          <ac:chgData name="Bertus Boer" userId="dd0b548e-2051-480b-b45a-733b835a31bc" providerId="ADAL" clId="{349D107E-C692-4198-848A-913AAAE9CFE3}" dt="2019-07-11T11:07:32.136" v="870" actId="1076"/>
          <ac:picMkLst>
            <pc:docMk/>
            <pc:sldMk cId="2352099917" sldId="288"/>
            <ac:picMk id="5122" creationId="{CBCAE76E-845C-4CCF-9783-8FBBB453E0A6}"/>
          </ac:picMkLst>
        </pc:picChg>
      </pc:sldChg>
      <pc:sldChg chg="addSp delSp modSp add modAnim">
        <pc:chgData name="Bertus Boer" userId="dd0b548e-2051-480b-b45a-733b835a31bc" providerId="ADAL" clId="{349D107E-C692-4198-848A-913AAAE9CFE3}" dt="2019-07-09T19:56:09.051" v="790"/>
        <pc:sldMkLst>
          <pc:docMk/>
          <pc:sldMk cId="2238331656" sldId="289"/>
        </pc:sldMkLst>
        <pc:spChg chg="add mod">
          <ac:chgData name="Bertus Boer" userId="dd0b548e-2051-480b-b45a-733b835a31bc" providerId="ADAL" clId="{349D107E-C692-4198-848A-913AAAE9CFE3}" dt="2019-07-09T18:26:25.901" v="471" actId="1076"/>
          <ac:spMkLst>
            <pc:docMk/>
            <pc:sldMk cId="2238331656" sldId="289"/>
            <ac:spMk id="2" creationId="{9984EDFC-7E41-464B-9E36-109DFC343CE8}"/>
          </ac:spMkLst>
        </pc:spChg>
        <pc:picChg chg="add mod">
          <ac:chgData name="Bertus Boer" userId="dd0b548e-2051-480b-b45a-733b835a31bc" providerId="ADAL" clId="{349D107E-C692-4198-848A-913AAAE9CFE3}" dt="2019-07-09T18:30:12.708" v="488" actId="1076"/>
          <ac:picMkLst>
            <pc:docMk/>
            <pc:sldMk cId="2238331656" sldId="289"/>
            <ac:picMk id="4098" creationId="{7C392C81-5736-4C73-8A45-7A8A365E3DD5}"/>
          </ac:picMkLst>
        </pc:picChg>
        <pc:picChg chg="add mod">
          <ac:chgData name="Bertus Boer" userId="dd0b548e-2051-480b-b45a-733b835a31bc" providerId="ADAL" clId="{349D107E-C692-4198-848A-913AAAE9CFE3}" dt="2019-07-09T18:29:56.893" v="483" actId="1076"/>
          <ac:picMkLst>
            <pc:docMk/>
            <pc:sldMk cId="2238331656" sldId="289"/>
            <ac:picMk id="4100" creationId="{90939984-37D1-4CA1-B548-F26FCA94FBF1}"/>
          </ac:picMkLst>
        </pc:picChg>
        <pc:picChg chg="add del mod">
          <ac:chgData name="Bertus Boer" userId="dd0b548e-2051-480b-b45a-733b835a31bc" providerId="ADAL" clId="{349D107E-C692-4198-848A-913AAAE9CFE3}" dt="2019-07-09T18:24:25.909" v="407" actId="478"/>
          <ac:picMkLst>
            <pc:docMk/>
            <pc:sldMk cId="2238331656" sldId="289"/>
            <ac:picMk id="4102" creationId="{3AC55C09-7CB3-4E74-A9CD-2C1B172E154F}"/>
          </ac:picMkLst>
        </pc:picChg>
        <pc:picChg chg="add mod">
          <ac:chgData name="Bertus Boer" userId="dd0b548e-2051-480b-b45a-733b835a31bc" providerId="ADAL" clId="{349D107E-C692-4198-848A-913AAAE9CFE3}" dt="2019-07-09T18:30:14.543" v="489" actId="1076"/>
          <ac:picMkLst>
            <pc:docMk/>
            <pc:sldMk cId="2238331656" sldId="289"/>
            <ac:picMk id="4104" creationId="{FEB32058-C7AC-4FAC-B003-10C490E7ED1F}"/>
          </ac:picMkLst>
        </pc:picChg>
        <pc:picChg chg="add mod">
          <ac:chgData name="Bertus Boer" userId="dd0b548e-2051-480b-b45a-733b835a31bc" providerId="ADAL" clId="{349D107E-C692-4198-848A-913AAAE9CFE3}" dt="2019-07-09T18:30:07.002" v="487" actId="1076"/>
          <ac:picMkLst>
            <pc:docMk/>
            <pc:sldMk cId="2238331656" sldId="289"/>
            <ac:picMk id="4106" creationId="{72258B41-0415-413F-B488-88EF6FA94A14}"/>
          </ac:picMkLst>
        </pc:picChg>
      </pc:sldChg>
      <pc:sldChg chg="addSp delSp modSp add">
        <pc:chgData name="Bertus Boer" userId="dd0b548e-2051-480b-b45a-733b835a31bc" providerId="ADAL" clId="{349D107E-C692-4198-848A-913AAAE9CFE3}" dt="2019-07-09T18:58:38.598" v="571" actId="1076"/>
        <pc:sldMkLst>
          <pc:docMk/>
          <pc:sldMk cId="3532132797" sldId="290"/>
        </pc:sldMkLst>
        <pc:spChg chg="mod">
          <ac:chgData name="Bertus Boer" userId="dd0b548e-2051-480b-b45a-733b835a31bc" providerId="ADAL" clId="{349D107E-C692-4198-848A-913AAAE9CFE3}" dt="2019-07-09T18:46:46.946" v="552" actId="113"/>
          <ac:spMkLst>
            <pc:docMk/>
            <pc:sldMk cId="3532132797" sldId="290"/>
            <ac:spMk id="6" creationId="{1D6AAA30-2FE2-4B97-978C-7FCC70046838}"/>
          </ac:spMkLst>
        </pc:spChg>
        <pc:picChg chg="add mod">
          <ac:chgData name="Bertus Boer" userId="dd0b548e-2051-480b-b45a-733b835a31bc" providerId="ADAL" clId="{349D107E-C692-4198-848A-913AAAE9CFE3}" dt="2019-07-09T18:55:58.550" v="558" actId="1440"/>
          <ac:picMkLst>
            <pc:docMk/>
            <pc:sldMk cId="3532132797" sldId="290"/>
            <ac:picMk id="9218" creationId="{0F6570B3-3230-484B-ABEC-CA7209A77E3F}"/>
          </ac:picMkLst>
        </pc:picChg>
        <pc:picChg chg="add del mod">
          <ac:chgData name="Bertus Boer" userId="dd0b548e-2051-480b-b45a-733b835a31bc" providerId="ADAL" clId="{349D107E-C692-4198-848A-913AAAE9CFE3}" dt="2019-07-09T18:58:28.211" v="566" actId="478"/>
          <ac:picMkLst>
            <pc:docMk/>
            <pc:sldMk cId="3532132797" sldId="290"/>
            <ac:picMk id="9220" creationId="{1957ED91-336A-45B8-AA5D-55ECABC062AE}"/>
          </ac:picMkLst>
        </pc:picChg>
        <pc:picChg chg="add mod">
          <ac:chgData name="Bertus Boer" userId="dd0b548e-2051-480b-b45a-733b835a31bc" providerId="ADAL" clId="{349D107E-C692-4198-848A-913AAAE9CFE3}" dt="2019-07-09T18:58:38.598" v="571" actId="1076"/>
          <ac:picMkLst>
            <pc:docMk/>
            <pc:sldMk cId="3532132797" sldId="290"/>
            <ac:picMk id="9222" creationId="{AF5A3D7F-2E07-486E-87F8-50DBCAF68645}"/>
          </ac:picMkLst>
        </pc:picChg>
      </pc:sldChg>
      <pc:sldChg chg="addSp modSp add modAnim">
        <pc:chgData name="Bertus Boer" userId="dd0b548e-2051-480b-b45a-733b835a31bc" providerId="ADAL" clId="{349D107E-C692-4198-848A-913AAAE9CFE3}" dt="2019-07-09T19:56:40.474" v="795"/>
        <pc:sldMkLst>
          <pc:docMk/>
          <pc:sldMk cId="2195956132" sldId="291"/>
        </pc:sldMkLst>
        <pc:picChg chg="add mod">
          <ac:chgData name="Bertus Boer" userId="dd0b548e-2051-480b-b45a-733b835a31bc" providerId="ADAL" clId="{349D107E-C692-4198-848A-913AAAE9CFE3}" dt="2019-07-09T18:45:00.512" v="502" actId="1076"/>
          <ac:picMkLst>
            <pc:docMk/>
            <pc:sldMk cId="2195956132" sldId="291"/>
            <ac:picMk id="2" creationId="{14E73F7F-A1D7-44E8-AE33-E3417B49B280}"/>
          </ac:picMkLst>
        </pc:picChg>
        <pc:picChg chg="add mod">
          <ac:chgData name="Bertus Boer" userId="dd0b548e-2051-480b-b45a-733b835a31bc" providerId="ADAL" clId="{349D107E-C692-4198-848A-913AAAE9CFE3}" dt="2019-07-09T18:45:07.120" v="505" actId="1440"/>
          <ac:picMkLst>
            <pc:docMk/>
            <pc:sldMk cId="2195956132" sldId="291"/>
            <ac:picMk id="3" creationId="{A7159174-ECCE-40AD-A5C0-CC094D4733ED}"/>
          </ac:picMkLst>
        </pc:picChg>
      </pc:sldChg>
      <pc:sldChg chg="addSp delSp modSp add modAnim">
        <pc:chgData name="Bertus Boer" userId="dd0b548e-2051-480b-b45a-733b835a31bc" providerId="ADAL" clId="{349D107E-C692-4198-848A-913AAAE9CFE3}" dt="2019-07-09T19:57:07.292" v="799"/>
        <pc:sldMkLst>
          <pc:docMk/>
          <pc:sldMk cId="3815421613" sldId="292"/>
        </pc:sldMkLst>
        <pc:spChg chg="add del mod">
          <ac:chgData name="Bertus Boer" userId="dd0b548e-2051-480b-b45a-733b835a31bc" providerId="ADAL" clId="{349D107E-C692-4198-848A-913AAAE9CFE3}" dt="2019-07-09T19:07:59.611" v="580" actId="478"/>
          <ac:spMkLst>
            <pc:docMk/>
            <pc:sldMk cId="3815421613" sldId="292"/>
            <ac:spMk id="2" creationId="{521BA087-094A-48CB-A585-DA0761EE5076}"/>
          </ac:spMkLst>
        </pc:spChg>
        <pc:picChg chg="add mod">
          <ac:chgData name="Bertus Boer" userId="dd0b548e-2051-480b-b45a-733b835a31bc" providerId="ADAL" clId="{349D107E-C692-4198-848A-913AAAE9CFE3}" dt="2019-07-09T19:57:02.246" v="798" actId="1076"/>
          <ac:picMkLst>
            <pc:docMk/>
            <pc:sldMk cId="3815421613" sldId="292"/>
            <ac:picMk id="11266" creationId="{8AD7E0AB-395A-40C1-BA1F-3CF0C33B3743}"/>
          </ac:picMkLst>
        </pc:picChg>
        <pc:picChg chg="add mod">
          <ac:chgData name="Bertus Boer" userId="dd0b548e-2051-480b-b45a-733b835a31bc" providerId="ADAL" clId="{349D107E-C692-4198-848A-913AAAE9CFE3}" dt="2019-07-09T19:08:36.893" v="593" actId="1076"/>
          <ac:picMkLst>
            <pc:docMk/>
            <pc:sldMk cId="3815421613" sldId="292"/>
            <ac:picMk id="11268" creationId="{E9144B68-6DB3-486F-B481-752D508902A7}"/>
          </ac:picMkLst>
        </pc:picChg>
      </pc:sldChg>
      <pc:sldChg chg="addSp delSp modSp add modAnim">
        <pc:chgData name="Bertus Boer" userId="dd0b548e-2051-480b-b45a-733b835a31bc" providerId="ADAL" clId="{349D107E-C692-4198-848A-913AAAE9CFE3}" dt="2019-07-11T11:06:03.152" v="850" actId="1076"/>
        <pc:sldMkLst>
          <pc:docMk/>
          <pc:sldMk cId="834015903" sldId="293"/>
        </pc:sldMkLst>
        <pc:spChg chg="mod">
          <ac:chgData name="Bertus Boer" userId="dd0b548e-2051-480b-b45a-733b835a31bc" providerId="ADAL" clId="{349D107E-C692-4198-848A-913AAAE9CFE3}" dt="2019-07-09T19:25:32.385" v="648" actId="1076"/>
          <ac:spMkLst>
            <pc:docMk/>
            <pc:sldMk cId="834015903" sldId="293"/>
            <ac:spMk id="7" creationId="{61382D28-7487-4C1B-8CB7-C7C9CA62EC29}"/>
          </ac:spMkLst>
        </pc:spChg>
        <pc:picChg chg="add mod">
          <ac:chgData name="Bertus Boer" userId="dd0b548e-2051-480b-b45a-733b835a31bc" providerId="ADAL" clId="{349D107E-C692-4198-848A-913AAAE9CFE3}" dt="2019-07-11T11:06:03.152" v="850" actId="1076"/>
          <ac:picMkLst>
            <pc:docMk/>
            <pc:sldMk cId="834015903" sldId="293"/>
            <ac:picMk id="2" creationId="{99377392-805E-4A06-8770-C79DF5A8EE21}"/>
          </ac:picMkLst>
        </pc:picChg>
        <pc:picChg chg="add del mod">
          <ac:chgData name="Bertus Boer" userId="dd0b548e-2051-480b-b45a-733b835a31bc" providerId="ADAL" clId="{349D107E-C692-4198-848A-913AAAE9CFE3}" dt="2019-07-09T19:22:00.240" v="639" actId="478"/>
          <ac:picMkLst>
            <pc:docMk/>
            <pc:sldMk cId="834015903" sldId="293"/>
            <ac:picMk id="10242" creationId="{F36AB5E8-AD6A-4B1B-96B7-58C9D3A85EB3}"/>
          </ac:picMkLst>
        </pc:picChg>
        <pc:picChg chg="add mod">
          <ac:chgData name="Bertus Boer" userId="dd0b548e-2051-480b-b45a-733b835a31bc" providerId="ADAL" clId="{349D107E-C692-4198-848A-913AAAE9CFE3}" dt="2019-07-09T19:22:05.207" v="641" actId="1076"/>
          <ac:picMkLst>
            <pc:docMk/>
            <pc:sldMk cId="834015903" sldId="293"/>
            <ac:picMk id="10244" creationId="{3CEFC91A-8DF8-4FD8-887C-9C2F988D5533}"/>
          </ac:picMkLst>
        </pc:picChg>
        <pc:picChg chg="add mod">
          <ac:chgData name="Bertus Boer" userId="dd0b548e-2051-480b-b45a-733b835a31bc" providerId="ADAL" clId="{349D107E-C692-4198-848A-913AAAE9CFE3}" dt="2019-07-09T19:22:39.997" v="646" actId="1440"/>
          <ac:picMkLst>
            <pc:docMk/>
            <pc:sldMk cId="834015903" sldId="293"/>
            <ac:picMk id="10246" creationId="{FA85C154-3700-41F6-8568-2E8BFEFB1E00}"/>
          </ac:picMkLst>
        </pc:picChg>
        <pc:picChg chg="add mod">
          <ac:chgData name="Bertus Boer" userId="dd0b548e-2051-480b-b45a-733b835a31bc" providerId="ADAL" clId="{349D107E-C692-4198-848A-913AAAE9CFE3}" dt="2019-07-11T11:05:58.552" v="848" actId="1076"/>
          <ac:picMkLst>
            <pc:docMk/>
            <pc:sldMk cId="834015903" sldId="293"/>
            <ac:picMk id="10248" creationId="{A22C2E78-9428-43D7-B939-AB4159D11E35}"/>
          </ac:picMkLst>
        </pc:picChg>
      </pc:sldChg>
      <pc:sldChg chg="addSp modSp add ord modAnim">
        <pc:chgData name="Bertus Boer" userId="dd0b548e-2051-480b-b45a-733b835a31bc" providerId="ADAL" clId="{349D107E-C692-4198-848A-913AAAE9CFE3}" dt="2019-07-09T19:57:20.189" v="800"/>
        <pc:sldMkLst>
          <pc:docMk/>
          <pc:sldMk cId="2104646143" sldId="294"/>
        </pc:sldMkLst>
        <pc:spChg chg="add mod">
          <ac:chgData name="Bertus Boer" userId="dd0b548e-2051-480b-b45a-733b835a31bc" providerId="ADAL" clId="{349D107E-C692-4198-848A-913AAAE9CFE3}" dt="2019-07-09T19:13:22.279" v="619" actId="1076"/>
          <ac:spMkLst>
            <pc:docMk/>
            <pc:sldMk cId="2104646143" sldId="294"/>
            <ac:spMk id="2" creationId="{BEDD125D-F17C-4AAA-9BD4-BFF0501FA9AD}"/>
          </ac:spMkLst>
        </pc:spChg>
        <pc:picChg chg="add mod">
          <ac:chgData name="Bertus Boer" userId="dd0b548e-2051-480b-b45a-733b835a31bc" providerId="ADAL" clId="{349D107E-C692-4198-848A-913AAAE9CFE3}" dt="2019-07-09T19:11:16.828" v="599" actId="1076"/>
          <ac:picMkLst>
            <pc:docMk/>
            <pc:sldMk cId="2104646143" sldId="294"/>
            <ac:picMk id="12290" creationId="{D853B4B9-5FEF-411A-BEB6-931322F4950D}"/>
          </ac:picMkLst>
        </pc:picChg>
        <pc:picChg chg="add mod">
          <ac:chgData name="Bertus Boer" userId="dd0b548e-2051-480b-b45a-733b835a31bc" providerId="ADAL" clId="{349D107E-C692-4198-848A-913AAAE9CFE3}" dt="2019-07-09T19:13:50.767" v="626" actId="1076"/>
          <ac:picMkLst>
            <pc:docMk/>
            <pc:sldMk cId="2104646143" sldId="294"/>
            <ac:picMk id="12292" creationId="{B7C81B0E-5B67-4FF7-8ECA-45D0AC24466B}"/>
          </ac:picMkLst>
        </pc:picChg>
        <pc:picChg chg="add mod">
          <ac:chgData name="Bertus Boer" userId="dd0b548e-2051-480b-b45a-733b835a31bc" providerId="ADAL" clId="{349D107E-C692-4198-848A-913AAAE9CFE3}" dt="2019-07-09T19:13:19.638" v="618" actId="14100"/>
          <ac:picMkLst>
            <pc:docMk/>
            <pc:sldMk cId="2104646143" sldId="294"/>
            <ac:picMk id="12294" creationId="{48DD5895-07BE-4E0F-A172-08BE901D7859}"/>
          </ac:picMkLst>
        </pc:picChg>
        <pc:picChg chg="add mod">
          <ac:chgData name="Bertus Boer" userId="dd0b548e-2051-480b-b45a-733b835a31bc" providerId="ADAL" clId="{349D107E-C692-4198-848A-913AAAE9CFE3}" dt="2019-07-09T19:13:14.622" v="616" actId="1076"/>
          <ac:picMkLst>
            <pc:docMk/>
            <pc:sldMk cId="2104646143" sldId="294"/>
            <ac:picMk id="12296" creationId="{3D85854C-86F9-4A2E-AF80-6D36B948D5FA}"/>
          </ac:picMkLst>
        </pc:picChg>
      </pc:sldChg>
      <pc:sldChg chg="addSp delSp modSp add">
        <pc:chgData name="Bertus Boer" userId="dd0b548e-2051-480b-b45a-733b835a31bc" providerId="ADAL" clId="{349D107E-C692-4198-848A-913AAAE9CFE3}" dt="2019-07-09T19:58:15.120" v="807" actId="255"/>
        <pc:sldMkLst>
          <pc:docMk/>
          <pc:sldMk cId="1705933388" sldId="295"/>
        </pc:sldMkLst>
        <pc:spChg chg="del mod">
          <ac:chgData name="Bertus Boer" userId="dd0b548e-2051-480b-b45a-733b835a31bc" providerId="ADAL" clId="{349D107E-C692-4198-848A-913AAAE9CFE3}" dt="2019-07-09T19:29:21.739" v="670"/>
          <ac:spMkLst>
            <pc:docMk/>
            <pc:sldMk cId="1705933388" sldId="295"/>
            <ac:spMk id="4" creationId="{86CD52CE-99FF-453C-931D-70A2DA415B63}"/>
          </ac:spMkLst>
        </pc:spChg>
        <pc:spChg chg="add mod">
          <ac:chgData name="Bertus Boer" userId="dd0b548e-2051-480b-b45a-733b835a31bc" providerId="ADAL" clId="{349D107E-C692-4198-848A-913AAAE9CFE3}" dt="2019-07-09T19:58:15.120" v="807" actId="255"/>
          <ac:spMkLst>
            <pc:docMk/>
            <pc:sldMk cId="1705933388" sldId="295"/>
            <ac:spMk id="5" creationId="{D2903F24-252D-4377-B609-628A2FBC6FFF}"/>
          </ac:spMkLst>
        </pc:spChg>
        <pc:picChg chg="add mod">
          <ac:chgData name="Bertus Boer" userId="dd0b548e-2051-480b-b45a-733b835a31bc" providerId="ADAL" clId="{349D107E-C692-4198-848A-913AAAE9CFE3}" dt="2019-07-09T19:58:06.148" v="805" actId="14100"/>
          <ac:picMkLst>
            <pc:docMk/>
            <pc:sldMk cId="1705933388" sldId="295"/>
            <ac:picMk id="3" creationId="{AFB8F4F2-E038-4026-B120-B39F28E1FDDD}"/>
          </ac:picMkLst>
        </pc:picChg>
      </pc:sldChg>
      <pc:sldChg chg="modSp add ord">
        <pc:chgData name="Bertus Boer" userId="dd0b548e-2051-480b-b45a-733b835a31bc" providerId="ADAL" clId="{349D107E-C692-4198-848A-913AAAE9CFE3}" dt="2019-07-09T19:51:58.961" v="749"/>
        <pc:sldMkLst>
          <pc:docMk/>
          <pc:sldMk cId="4053438917" sldId="296"/>
        </pc:sldMkLst>
        <pc:spChg chg="mod">
          <ac:chgData name="Bertus Boer" userId="dd0b548e-2051-480b-b45a-733b835a31bc" providerId="ADAL" clId="{349D107E-C692-4198-848A-913AAAE9CFE3}" dt="2019-07-09T19:29:16.215" v="667" actId="1076"/>
          <ac:spMkLst>
            <pc:docMk/>
            <pc:sldMk cId="4053438917" sldId="296"/>
            <ac:spMk id="4" creationId="{86CD52CE-99FF-453C-931D-70A2DA415B63}"/>
          </ac:spMkLst>
        </pc:spChg>
      </pc:sldChg>
      <pc:sldChg chg="add">
        <pc:chgData name="Bertus Boer" userId="dd0b548e-2051-480b-b45a-733b835a31bc" providerId="ADAL" clId="{349D107E-C692-4198-848A-913AAAE9CFE3}" dt="2019-07-09T19:29:23.188" v="671"/>
        <pc:sldMkLst>
          <pc:docMk/>
          <pc:sldMk cId="1165593945" sldId="297"/>
        </pc:sldMkLst>
      </pc:sldChg>
      <pc:sldChg chg="addSp modSp add">
        <pc:chgData name="Bertus Boer" userId="dd0b548e-2051-480b-b45a-733b835a31bc" providerId="ADAL" clId="{349D107E-C692-4198-848A-913AAAE9CFE3}" dt="2019-07-09T19:58:44.887" v="818" actId="1076"/>
        <pc:sldMkLst>
          <pc:docMk/>
          <pc:sldMk cId="4067930743" sldId="298"/>
        </pc:sldMkLst>
        <pc:spChg chg="add mod">
          <ac:chgData name="Bertus Boer" userId="dd0b548e-2051-480b-b45a-733b835a31bc" providerId="ADAL" clId="{349D107E-C692-4198-848A-913AAAE9CFE3}" dt="2019-07-09T19:58:26.815" v="811" actId="1076"/>
          <ac:spMkLst>
            <pc:docMk/>
            <pc:sldMk cId="4067930743" sldId="298"/>
            <ac:spMk id="3" creationId="{9BFA224E-FBB6-45F8-8581-B0DF1F0F2881}"/>
          </ac:spMkLst>
        </pc:spChg>
        <pc:spChg chg="add mod">
          <ac:chgData name="Bertus Boer" userId="dd0b548e-2051-480b-b45a-733b835a31bc" providerId="ADAL" clId="{349D107E-C692-4198-848A-913AAAE9CFE3}" dt="2019-07-09T19:58:31.731" v="813" actId="1076"/>
          <ac:spMkLst>
            <pc:docMk/>
            <pc:sldMk cId="4067930743" sldId="298"/>
            <ac:spMk id="4" creationId="{1822511F-C71D-448B-ADD0-0E811A7631D0}"/>
          </ac:spMkLst>
        </pc:spChg>
        <pc:picChg chg="add mod">
          <ac:chgData name="Bertus Boer" userId="dd0b548e-2051-480b-b45a-733b835a31bc" providerId="ADAL" clId="{349D107E-C692-4198-848A-913AAAE9CFE3}" dt="2019-07-09T19:58:40.487" v="816" actId="1076"/>
          <ac:picMkLst>
            <pc:docMk/>
            <pc:sldMk cId="4067930743" sldId="298"/>
            <ac:picMk id="14338" creationId="{EBE7A3B1-95ED-4CE2-B7E5-E74670E0F291}"/>
          </ac:picMkLst>
        </pc:picChg>
        <pc:picChg chg="add mod">
          <ac:chgData name="Bertus Boer" userId="dd0b548e-2051-480b-b45a-733b835a31bc" providerId="ADAL" clId="{349D107E-C692-4198-848A-913AAAE9CFE3}" dt="2019-07-09T19:58:36.104" v="815" actId="14100"/>
          <ac:picMkLst>
            <pc:docMk/>
            <pc:sldMk cId="4067930743" sldId="298"/>
            <ac:picMk id="14340" creationId="{51BEE156-477A-4BFD-BAEB-B0A8D68CA58B}"/>
          </ac:picMkLst>
        </pc:picChg>
        <pc:picChg chg="add mod">
          <ac:chgData name="Bertus Boer" userId="dd0b548e-2051-480b-b45a-733b835a31bc" providerId="ADAL" clId="{349D107E-C692-4198-848A-913AAAE9CFE3}" dt="2019-07-09T19:58:44.887" v="818" actId="1076"/>
          <ac:picMkLst>
            <pc:docMk/>
            <pc:sldMk cId="4067930743" sldId="298"/>
            <ac:picMk id="14342" creationId="{D4310C64-BCF9-452C-898A-C3661C94166D}"/>
          </ac:picMkLst>
        </pc:picChg>
      </pc:sldChg>
      <pc:sldChg chg="addSp modSp add ord modAnim">
        <pc:chgData name="Bertus Boer" userId="dd0b548e-2051-480b-b45a-733b835a31bc" providerId="ADAL" clId="{349D107E-C692-4198-848A-913AAAE9CFE3}" dt="2019-07-09T19:59:31.283" v="831"/>
        <pc:sldMkLst>
          <pc:docMk/>
          <pc:sldMk cId="2699770120" sldId="299"/>
        </pc:sldMkLst>
        <pc:spChg chg="add mod">
          <ac:chgData name="Bertus Boer" userId="dd0b548e-2051-480b-b45a-733b835a31bc" providerId="ADAL" clId="{349D107E-C692-4198-848A-913AAAE9CFE3}" dt="2019-07-09T19:59:11.094" v="828" actId="1076"/>
          <ac:spMkLst>
            <pc:docMk/>
            <pc:sldMk cId="2699770120" sldId="299"/>
            <ac:spMk id="6" creationId="{1C362A64-913C-4731-BBBF-E3FCEF064C91}"/>
          </ac:spMkLst>
        </pc:spChg>
        <pc:picChg chg="add mod">
          <ac:chgData name="Bertus Boer" userId="dd0b548e-2051-480b-b45a-733b835a31bc" providerId="ADAL" clId="{349D107E-C692-4198-848A-913AAAE9CFE3}" dt="2019-07-09T19:49:55.786" v="737" actId="1076"/>
          <ac:picMkLst>
            <pc:docMk/>
            <pc:sldMk cId="2699770120" sldId="299"/>
            <ac:picMk id="3" creationId="{586F0D9F-5457-4847-AAEF-95FA4569B3F5}"/>
          </ac:picMkLst>
        </pc:picChg>
        <pc:picChg chg="add mod">
          <ac:chgData name="Bertus Boer" userId="dd0b548e-2051-480b-b45a-733b835a31bc" providerId="ADAL" clId="{349D107E-C692-4198-848A-913AAAE9CFE3}" dt="2019-07-09T19:50:27.229" v="742" actId="1440"/>
          <ac:picMkLst>
            <pc:docMk/>
            <pc:sldMk cId="2699770120" sldId="299"/>
            <ac:picMk id="4" creationId="{A09D4885-A990-471D-9D39-0B1124BEBD3C}"/>
          </ac:picMkLst>
        </pc:picChg>
        <pc:picChg chg="add mod">
          <ac:chgData name="Bertus Boer" userId="dd0b548e-2051-480b-b45a-733b835a31bc" providerId="ADAL" clId="{349D107E-C692-4198-848A-913AAAE9CFE3}" dt="2019-07-09T19:51:20.588" v="747" actId="1076"/>
          <ac:picMkLst>
            <pc:docMk/>
            <pc:sldMk cId="2699770120" sldId="299"/>
            <ac:picMk id="5" creationId="{1297C037-5F09-4106-A339-243740B0DE5F}"/>
          </ac:picMkLst>
        </pc:picChg>
        <pc:picChg chg="add mod">
          <ac:chgData name="Bertus Boer" userId="dd0b548e-2051-480b-b45a-733b835a31bc" providerId="ADAL" clId="{349D107E-C692-4198-848A-913AAAE9CFE3}" dt="2019-07-09T19:47:12.262" v="725" actId="1440"/>
          <ac:picMkLst>
            <pc:docMk/>
            <pc:sldMk cId="2699770120" sldId="299"/>
            <ac:picMk id="15362" creationId="{54949AC5-7561-486C-9359-546E7EDC687D}"/>
          </ac:picMkLst>
        </pc:picChg>
        <pc:picChg chg="add mod">
          <ac:chgData name="Bertus Boer" userId="dd0b548e-2051-480b-b45a-733b835a31bc" providerId="ADAL" clId="{349D107E-C692-4198-848A-913AAAE9CFE3}" dt="2019-07-09T19:48:01.555" v="731" actId="1440"/>
          <ac:picMkLst>
            <pc:docMk/>
            <pc:sldMk cId="2699770120" sldId="299"/>
            <ac:picMk id="15364" creationId="{ECFBCA68-58EB-4572-BCB5-978EB34FC342}"/>
          </ac:picMkLst>
        </pc:picChg>
      </pc:sldChg>
    </pc:docChg>
  </pc:docChgLst>
  <pc:docChgLst>
    <pc:chgData name="Bertus Boer" userId="dd0b548e-2051-480b-b45a-733b835a31bc" providerId="ADAL" clId="{B742FF14-53B2-4296-B7FC-9DE2B6663CB8}"/>
    <pc:docChg chg="custSel delSld modSld">
      <pc:chgData name="Bertus Boer" userId="dd0b548e-2051-480b-b45a-733b835a31bc" providerId="ADAL" clId="{B742FF14-53B2-4296-B7FC-9DE2B6663CB8}" dt="2019-09-19T07:28:08.426" v="264" actId="2696"/>
      <pc:docMkLst>
        <pc:docMk/>
      </pc:docMkLst>
      <pc:sldChg chg="addSp modSp modAnim">
        <pc:chgData name="Bertus Boer" userId="dd0b548e-2051-480b-b45a-733b835a31bc" providerId="ADAL" clId="{B742FF14-53B2-4296-B7FC-9DE2B6663CB8}" dt="2019-09-19T06:42:57.588" v="4" actId="1076"/>
        <pc:sldMkLst>
          <pc:docMk/>
          <pc:sldMk cId="2406122473" sldId="257"/>
        </pc:sldMkLst>
        <pc:picChg chg="mod">
          <ac:chgData name="Bertus Boer" userId="dd0b548e-2051-480b-b45a-733b835a31bc" providerId="ADAL" clId="{B742FF14-53B2-4296-B7FC-9DE2B6663CB8}" dt="2019-09-19T06:42:55.785" v="3" actId="1076"/>
          <ac:picMkLst>
            <pc:docMk/>
            <pc:sldMk cId="2406122473" sldId="257"/>
            <ac:picMk id="8" creationId="{EA6FA810-D307-41C8-8614-223311D0E8C1}"/>
          </ac:picMkLst>
        </pc:picChg>
        <pc:picChg chg="add mod">
          <ac:chgData name="Bertus Boer" userId="dd0b548e-2051-480b-b45a-733b835a31bc" providerId="ADAL" clId="{B742FF14-53B2-4296-B7FC-9DE2B6663CB8}" dt="2019-09-19T06:42:57.588" v="4" actId="1076"/>
          <ac:picMkLst>
            <pc:docMk/>
            <pc:sldMk cId="2406122473" sldId="257"/>
            <ac:picMk id="9" creationId="{E0F30989-4430-4E71-99AB-A2AA0BD56A55}"/>
          </ac:picMkLst>
        </pc:picChg>
      </pc:sldChg>
      <pc:sldChg chg="addSp delSp modSp modAnim">
        <pc:chgData name="Bertus Boer" userId="dd0b548e-2051-480b-b45a-733b835a31bc" providerId="ADAL" clId="{B742FF14-53B2-4296-B7FC-9DE2B6663CB8}" dt="2019-09-19T07:15:27.493" v="262"/>
        <pc:sldMkLst>
          <pc:docMk/>
          <pc:sldMk cId="2761890462" sldId="275"/>
        </pc:sldMkLst>
        <pc:spChg chg="add mod">
          <ac:chgData name="Bertus Boer" userId="dd0b548e-2051-480b-b45a-733b835a31bc" providerId="ADAL" clId="{B742FF14-53B2-4296-B7FC-9DE2B6663CB8}" dt="2019-09-19T06:44:04.785" v="6" actId="1076"/>
          <ac:spMkLst>
            <pc:docMk/>
            <pc:sldMk cId="2761890462" sldId="275"/>
            <ac:spMk id="2" creationId="{F816152F-1A07-48C8-9548-57ECC5AF599A}"/>
          </ac:spMkLst>
        </pc:spChg>
        <pc:spChg chg="add del mod">
          <ac:chgData name="Bertus Boer" userId="dd0b548e-2051-480b-b45a-733b835a31bc" providerId="ADAL" clId="{B742FF14-53B2-4296-B7FC-9DE2B6663CB8}" dt="2019-09-19T06:48:08.219" v="20" actId="478"/>
          <ac:spMkLst>
            <pc:docMk/>
            <pc:sldMk cId="2761890462" sldId="275"/>
            <ac:spMk id="3" creationId="{FA73E344-C4B1-40EF-BEAB-2A76870B6417}"/>
          </ac:spMkLst>
        </pc:spChg>
        <pc:spChg chg="mod">
          <ac:chgData name="Bertus Boer" userId="dd0b548e-2051-480b-b45a-733b835a31bc" providerId="ADAL" clId="{B742FF14-53B2-4296-B7FC-9DE2B6663CB8}" dt="2019-09-19T07:15:08.928" v="259" actId="1076"/>
          <ac:spMkLst>
            <pc:docMk/>
            <pc:sldMk cId="2761890462" sldId="275"/>
            <ac:spMk id="5" creationId="{8D32D35F-E22F-4CCE-A8EF-8CB356E62F56}"/>
          </ac:spMkLst>
        </pc:spChg>
        <pc:picChg chg="add mod">
          <ac:chgData name="Bertus Boer" userId="dd0b548e-2051-480b-b45a-733b835a31bc" providerId="ADAL" clId="{B742FF14-53B2-4296-B7FC-9DE2B6663CB8}" dt="2019-09-19T07:15:08.928" v="259" actId="1076"/>
          <ac:picMkLst>
            <pc:docMk/>
            <pc:sldMk cId="2761890462" sldId="275"/>
            <ac:picMk id="4" creationId="{6341BD43-76C1-4A2C-A8B9-559EEDB868BE}"/>
          </ac:picMkLst>
        </pc:picChg>
        <pc:picChg chg="add mod">
          <ac:chgData name="Bertus Boer" userId="dd0b548e-2051-480b-b45a-733b835a31bc" providerId="ADAL" clId="{B742FF14-53B2-4296-B7FC-9DE2B6663CB8}" dt="2019-09-19T06:48:34.406" v="22" actId="1076"/>
          <ac:picMkLst>
            <pc:docMk/>
            <pc:sldMk cId="2761890462" sldId="275"/>
            <ac:picMk id="6" creationId="{160213FE-9F42-4A9B-8E4A-C5F2617679A6}"/>
          </ac:picMkLst>
        </pc:picChg>
        <pc:picChg chg="add mod">
          <ac:chgData name="Bertus Boer" userId="dd0b548e-2051-480b-b45a-733b835a31bc" providerId="ADAL" clId="{B742FF14-53B2-4296-B7FC-9DE2B6663CB8}" dt="2019-09-19T06:48:54.152" v="24" actId="1076"/>
          <ac:picMkLst>
            <pc:docMk/>
            <pc:sldMk cId="2761890462" sldId="275"/>
            <ac:picMk id="7" creationId="{3BC3C270-73F0-4D2F-BE31-8A9946E17523}"/>
          </ac:picMkLst>
        </pc:picChg>
        <pc:picChg chg="add mod">
          <ac:chgData name="Bertus Boer" userId="dd0b548e-2051-480b-b45a-733b835a31bc" providerId="ADAL" clId="{B742FF14-53B2-4296-B7FC-9DE2B6663CB8}" dt="2019-09-19T06:49:14.742" v="26" actId="1076"/>
          <ac:picMkLst>
            <pc:docMk/>
            <pc:sldMk cId="2761890462" sldId="275"/>
            <ac:picMk id="8" creationId="{543D0BB5-C527-4EB5-AB66-B30B0C1BCBF0}"/>
          </ac:picMkLst>
        </pc:picChg>
      </pc:sldChg>
      <pc:sldChg chg="modSp">
        <pc:chgData name="Bertus Boer" userId="dd0b548e-2051-480b-b45a-733b835a31bc" providerId="ADAL" clId="{B742FF14-53B2-4296-B7FC-9DE2B6663CB8}" dt="2019-09-19T06:58:26.269" v="252" actId="14100"/>
        <pc:sldMkLst>
          <pc:docMk/>
          <pc:sldMk cId="4053438917" sldId="296"/>
        </pc:sldMkLst>
        <pc:spChg chg="mod">
          <ac:chgData name="Bertus Boer" userId="dd0b548e-2051-480b-b45a-733b835a31bc" providerId="ADAL" clId="{B742FF14-53B2-4296-B7FC-9DE2B6663CB8}" dt="2019-09-19T06:58:26.269" v="252" actId="14100"/>
          <ac:spMkLst>
            <pc:docMk/>
            <pc:sldMk cId="4053438917" sldId="296"/>
            <ac:spMk id="4" creationId="{86CD52CE-99FF-453C-931D-70A2DA415B63}"/>
          </ac:spMkLst>
        </pc:spChg>
      </pc:sldChg>
      <pc:sldChg chg="del">
        <pc:chgData name="Bertus Boer" userId="dd0b548e-2051-480b-b45a-733b835a31bc" providerId="ADAL" clId="{B742FF14-53B2-4296-B7FC-9DE2B6663CB8}" dt="2019-09-19T07:28:08.426" v="264" actId="2696"/>
        <pc:sldMkLst>
          <pc:docMk/>
          <pc:sldMk cId="1165593945" sldId="297"/>
        </pc:sldMkLst>
      </pc:sldChg>
      <pc:sldChg chg="modSp">
        <pc:chgData name="Bertus Boer" userId="dd0b548e-2051-480b-b45a-733b835a31bc" providerId="ADAL" clId="{B742FF14-53B2-4296-B7FC-9DE2B6663CB8}" dt="2019-09-19T07:27:39.052" v="263" actId="1076"/>
        <pc:sldMkLst>
          <pc:docMk/>
          <pc:sldMk cId="4067930743" sldId="298"/>
        </pc:sldMkLst>
        <pc:spChg chg="mod">
          <ac:chgData name="Bertus Boer" userId="dd0b548e-2051-480b-b45a-733b835a31bc" providerId="ADAL" clId="{B742FF14-53B2-4296-B7FC-9DE2B6663CB8}" dt="2019-09-19T07:27:39.052" v="263" actId="1076"/>
          <ac:spMkLst>
            <pc:docMk/>
            <pc:sldMk cId="4067930743" sldId="298"/>
            <ac:spMk id="3" creationId="{9BFA224E-FBB6-45F8-8581-B0DF1F0F2881}"/>
          </ac:spMkLst>
        </pc:spChg>
      </pc:sldChg>
    </pc:docChg>
  </pc:docChgLst>
  <pc:docChgLst>
    <pc:chgData name="Bertus Boer" userId="dd0b548e-2051-480b-b45a-733b835a31bc" providerId="ADAL" clId="{20796084-4F27-4CE2-839F-9A1F260988CC}"/>
    <pc:docChg chg="custSel modSld">
      <pc:chgData name="Bertus Boer" userId="dd0b548e-2051-480b-b45a-733b835a31bc" providerId="ADAL" clId="{20796084-4F27-4CE2-839F-9A1F260988CC}" dt="2022-09-14T10:26:58.082" v="19" actId="1036"/>
      <pc:docMkLst>
        <pc:docMk/>
      </pc:docMkLst>
      <pc:sldChg chg="delSp modSp mod delAnim">
        <pc:chgData name="Bertus Boer" userId="dd0b548e-2051-480b-b45a-733b835a31bc" providerId="ADAL" clId="{20796084-4F27-4CE2-839F-9A1F260988CC}" dt="2022-09-14T10:24:09.958" v="16" actId="1076"/>
        <pc:sldMkLst>
          <pc:docMk/>
          <pc:sldMk cId="2761890462" sldId="275"/>
        </pc:sldMkLst>
        <pc:spChg chg="mod">
          <ac:chgData name="Bertus Boer" userId="dd0b548e-2051-480b-b45a-733b835a31bc" providerId="ADAL" clId="{20796084-4F27-4CE2-839F-9A1F260988CC}" dt="2022-09-14T10:24:09.958" v="16" actId="1076"/>
          <ac:spMkLst>
            <pc:docMk/>
            <pc:sldMk cId="2761890462" sldId="275"/>
            <ac:spMk id="5" creationId="{8D32D35F-E22F-4CCE-A8EF-8CB356E62F56}"/>
          </ac:spMkLst>
        </pc:spChg>
        <pc:picChg chg="del">
          <ac:chgData name="Bertus Boer" userId="dd0b548e-2051-480b-b45a-733b835a31bc" providerId="ADAL" clId="{20796084-4F27-4CE2-839F-9A1F260988CC}" dt="2022-09-14T10:24:06.295" v="15" actId="478"/>
          <ac:picMkLst>
            <pc:docMk/>
            <pc:sldMk cId="2761890462" sldId="275"/>
            <ac:picMk id="4" creationId="{6341BD43-76C1-4A2C-A8B9-559EEDB868BE}"/>
          </ac:picMkLst>
        </pc:picChg>
      </pc:sldChg>
      <pc:sldChg chg="modSp mod">
        <pc:chgData name="Bertus Boer" userId="dd0b548e-2051-480b-b45a-733b835a31bc" providerId="ADAL" clId="{20796084-4F27-4CE2-839F-9A1F260988CC}" dt="2022-09-14T10:26:58.082" v="19" actId="1036"/>
        <pc:sldMkLst>
          <pc:docMk/>
          <pc:sldMk cId="2531127469" sldId="281"/>
        </pc:sldMkLst>
        <pc:picChg chg="mod">
          <ac:chgData name="Bertus Boer" userId="dd0b548e-2051-480b-b45a-733b835a31bc" providerId="ADAL" clId="{20796084-4F27-4CE2-839F-9A1F260988CC}" dt="2022-09-14T10:26:58.082" v="19" actId="1036"/>
          <ac:picMkLst>
            <pc:docMk/>
            <pc:sldMk cId="2531127469" sldId="281"/>
            <ac:picMk id="5" creationId="{A7E29700-0665-47D5-9A2C-AF0FE4AC96C6}"/>
          </ac:picMkLst>
        </pc:picChg>
      </pc:sldChg>
      <pc:sldChg chg="modSp mod">
        <pc:chgData name="Bertus Boer" userId="dd0b548e-2051-480b-b45a-733b835a31bc" providerId="ADAL" clId="{20796084-4F27-4CE2-839F-9A1F260988CC}" dt="2022-09-14T10:26:32.992" v="18" actId="1036"/>
        <pc:sldMkLst>
          <pc:docMk/>
          <pc:sldMk cId="2352099917" sldId="288"/>
        </pc:sldMkLst>
        <pc:picChg chg="mod">
          <ac:chgData name="Bertus Boer" userId="dd0b548e-2051-480b-b45a-733b835a31bc" providerId="ADAL" clId="{20796084-4F27-4CE2-839F-9A1F260988CC}" dt="2022-09-14T10:26:32.992" v="18" actId="1036"/>
          <ac:picMkLst>
            <pc:docMk/>
            <pc:sldMk cId="2352099917" sldId="288"/>
            <ac:picMk id="3" creationId="{05996786-BCE7-4DBA-B880-408BEC1FE8B6}"/>
          </ac:picMkLst>
        </pc:picChg>
      </pc:sldChg>
    </pc:docChg>
  </pc:docChgLst>
  <pc:docChgLst>
    <pc:chgData name="Bertus Boer" userId="dd0b548e-2051-480b-b45a-733b835a31bc" providerId="ADAL" clId="{0370741D-DC99-47CA-A360-F8999CA4E191}"/>
    <pc:docChg chg="custSel addSld delSld modSld sldOrd">
      <pc:chgData name="Bertus Boer" userId="dd0b548e-2051-480b-b45a-733b835a31bc" providerId="ADAL" clId="{0370741D-DC99-47CA-A360-F8999CA4E191}" dt="2019-07-09T16:54:52.242" v="850" actId="14100"/>
      <pc:docMkLst>
        <pc:docMk/>
      </pc:docMkLst>
      <pc:sldChg chg="addSp modSp">
        <pc:chgData name="Bertus Boer" userId="dd0b548e-2051-480b-b45a-733b835a31bc" providerId="ADAL" clId="{0370741D-DC99-47CA-A360-F8999CA4E191}" dt="2019-07-05T09:57:18.880" v="231" actId="1076"/>
        <pc:sldMkLst>
          <pc:docMk/>
          <pc:sldMk cId="2406122473" sldId="257"/>
        </pc:sldMkLst>
        <pc:spChg chg="add mod">
          <ac:chgData name="Bertus Boer" userId="dd0b548e-2051-480b-b45a-733b835a31bc" providerId="ADAL" clId="{0370741D-DC99-47CA-A360-F8999CA4E191}" dt="2019-07-05T09:22:39.409" v="109" actId="1076"/>
          <ac:spMkLst>
            <pc:docMk/>
            <pc:sldMk cId="2406122473" sldId="257"/>
            <ac:spMk id="6" creationId="{1D6AAA30-2FE2-4B97-978C-7FCC70046838}"/>
          </ac:spMkLst>
        </pc:spChg>
        <pc:spChg chg="add mod">
          <ac:chgData name="Bertus Boer" userId="dd0b548e-2051-480b-b45a-733b835a31bc" providerId="ADAL" clId="{0370741D-DC99-47CA-A360-F8999CA4E191}" dt="2019-07-05T09:57:18.880" v="231" actId="1076"/>
          <ac:spMkLst>
            <pc:docMk/>
            <pc:sldMk cId="2406122473" sldId="257"/>
            <ac:spMk id="7" creationId="{61382D28-7487-4C1B-8CB7-C7C9CA62EC29}"/>
          </ac:spMkLst>
        </pc:spChg>
        <pc:picChg chg="add mod">
          <ac:chgData name="Bertus Boer" userId="dd0b548e-2051-480b-b45a-733b835a31bc" providerId="ADAL" clId="{0370741D-DC99-47CA-A360-F8999CA4E191}" dt="2019-07-05T09:22:47.814" v="113" actId="1076"/>
          <ac:picMkLst>
            <pc:docMk/>
            <pc:sldMk cId="2406122473" sldId="257"/>
            <ac:picMk id="2050" creationId="{E21D5B0B-FE71-4545-8A7C-DF724E0096A7}"/>
          </ac:picMkLst>
        </pc:picChg>
        <pc:picChg chg="add mod">
          <ac:chgData name="Bertus Boer" userId="dd0b548e-2051-480b-b45a-733b835a31bc" providerId="ADAL" clId="{0370741D-DC99-47CA-A360-F8999CA4E191}" dt="2019-07-05T09:22:44.088" v="112" actId="1076"/>
          <ac:picMkLst>
            <pc:docMk/>
            <pc:sldMk cId="2406122473" sldId="257"/>
            <ac:picMk id="2052" creationId="{AB1B70D7-C43A-469B-AF33-FA3700EBD497}"/>
          </ac:picMkLst>
        </pc:picChg>
      </pc:sldChg>
      <pc:sldChg chg="addSp delSp modSp add ord delAnim">
        <pc:chgData name="Bertus Boer" userId="dd0b548e-2051-480b-b45a-733b835a31bc" providerId="ADAL" clId="{0370741D-DC99-47CA-A360-F8999CA4E191}" dt="2019-07-05T10:13:32.946" v="369" actId="1440"/>
        <pc:sldMkLst>
          <pc:docMk/>
          <pc:sldMk cId="3062767593" sldId="260"/>
        </pc:sldMkLst>
        <pc:spChg chg="mod">
          <ac:chgData name="Bertus Boer" userId="dd0b548e-2051-480b-b45a-733b835a31bc" providerId="ADAL" clId="{0370741D-DC99-47CA-A360-F8999CA4E191}" dt="2019-07-05T09:19:34.277" v="54" actId="1076"/>
          <ac:spMkLst>
            <pc:docMk/>
            <pc:sldMk cId="3062767593" sldId="260"/>
            <ac:spMk id="4" creationId="{63291851-14F2-41EA-BA5A-61070873FC06}"/>
          </ac:spMkLst>
        </pc:spChg>
        <pc:picChg chg="add del mod">
          <ac:chgData name="Bertus Boer" userId="dd0b548e-2051-480b-b45a-733b835a31bc" providerId="ADAL" clId="{0370741D-DC99-47CA-A360-F8999CA4E191}" dt="2019-07-05T09:08:45.169" v="29" actId="478"/>
          <ac:picMkLst>
            <pc:docMk/>
            <pc:sldMk cId="3062767593" sldId="260"/>
            <ac:picMk id="6" creationId="{3F13DD4F-7F2B-4616-A85E-0207973DB5E4}"/>
          </ac:picMkLst>
        </pc:picChg>
        <pc:picChg chg="add mod">
          <ac:chgData name="Bertus Boer" userId="dd0b548e-2051-480b-b45a-733b835a31bc" providerId="ADAL" clId="{0370741D-DC99-47CA-A360-F8999CA4E191}" dt="2019-07-05T09:18:46.849" v="51" actId="1076"/>
          <ac:picMkLst>
            <pc:docMk/>
            <pc:sldMk cId="3062767593" sldId="260"/>
            <ac:picMk id="7" creationId="{880B5131-247E-4542-965E-B81635DA3572}"/>
          </ac:picMkLst>
        </pc:picChg>
        <pc:picChg chg="add mod">
          <ac:chgData name="Bertus Boer" userId="dd0b548e-2051-480b-b45a-733b835a31bc" providerId="ADAL" clId="{0370741D-DC99-47CA-A360-F8999CA4E191}" dt="2019-07-05T10:13:32.946" v="369" actId="1440"/>
          <ac:picMkLst>
            <pc:docMk/>
            <pc:sldMk cId="3062767593" sldId="260"/>
            <ac:picMk id="8" creationId="{35CBBD5D-0A64-4EC3-B8C0-7659E6E11C6A}"/>
          </ac:picMkLst>
        </pc:picChg>
        <pc:picChg chg="del">
          <ac:chgData name="Bertus Boer" userId="dd0b548e-2051-480b-b45a-733b835a31bc" providerId="ADAL" clId="{0370741D-DC99-47CA-A360-F8999CA4E191}" dt="2019-07-05T09:08:53.737" v="33" actId="478"/>
          <ac:picMkLst>
            <pc:docMk/>
            <pc:sldMk cId="3062767593" sldId="260"/>
            <ac:picMk id="1026" creationId="{50F0EB78-0D17-46B8-8F4F-424455036195}"/>
          </ac:picMkLst>
        </pc:picChg>
        <pc:picChg chg="add mod">
          <ac:chgData name="Bertus Boer" userId="dd0b548e-2051-480b-b45a-733b835a31bc" providerId="ADAL" clId="{0370741D-DC99-47CA-A360-F8999CA4E191}" dt="2019-07-05T10:13:27.326" v="367" actId="1076"/>
          <ac:picMkLst>
            <pc:docMk/>
            <pc:sldMk cId="3062767593" sldId="260"/>
            <ac:picMk id="1028" creationId="{C8F896B6-D0BD-4194-9718-9DEE25DCD9B5}"/>
          </ac:picMkLst>
        </pc:picChg>
        <pc:picChg chg="add mod">
          <ac:chgData name="Bertus Boer" userId="dd0b548e-2051-480b-b45a-733b835a31bc" providerId="ADAL" clId="{0370741D-DC99-47CA-A360-F8999CA4E191}" dt="2019-07-05T10:13:30.126" v="368" actId="1076"/>
          <ac:picMkLst>
            <pc:docMk/>
            <pc:sldMk cId="3062767593" sldId="260"/>
            <ac:picMk id="1030" creationId="{D601764A-4E38-4275-B4F6-4931ECC4F2D2}"/>
          </ac:picMkLst>
        </pc:picChg>
        <pc:picChg chg="del">
          <ac:chgData name="Bertus Boer" userId="dd0b548e-2051-480b-b45a-733b835a31bc" providerId="ADAL" clId="{0370741D-DC99-47CA-A360-F8999CA4E191}" dt="2019-07-05T09:08:54.724" v="34" actId="478"/>
          <ac:picMkLst>
            <pc:docMk/>
            <pc:sldMk cId="3062767593" sldId="260"/>
            <ac:picMk id="1032" creationId="{A4226E5D-9A8E-4948-890B-0573AAC5857F}"/>
          </ac:picMkLst>
        </pc:picChg>
        <pc:picChg chg="del mod">
          <ac:chgData name="Bertus Boer" userId="dd0b548e-2051-480b-b45a-733b835a31bc" providerId="ADAL" clId="{0370741D-DC99-47CA-A360-F8999CA4E191}" dt="2019-07-05T09:08:45.169" v="29" actId="478"/>
          <ac:picMkLst>
            <pc:docMk/>
            <pc:sldMk cId="3062767593" sldId="260"/>
            <ac:picMk id="1034" creationId="{FDA5E0AB-A311-437E-80E9-EDA0A4B33964}"/>
          </ac:picMkLst>
        </pc:picChg>
        <pc:picChg chg="del">
          <ac:chgData name="Bertus Boer" userId="dd0b548e-2051-480b-b45a-733b835a31bc" providerId="ADAL" clId="{0370741D-DC99-47CA-A360-F8999CA4E191}" dt="2019-07-05T09:08:55.747" v="35" actId="478"/>
          <ac:picMkLst>
            <pc:docMk/>
            <pc:sldMk cId="3062767593" sldId="260"/>
            <ac:picMk id="1036" creationId="{F4F9CAFA-8A8A-44CC-876E-55DE87DF770D}"/>
          </ac:picMkLst>
        </pc:picChg>
      </pc:sldChg>
      <pc:sldChg chg="modSp">
        <pc:chgData name="Bertus Boer" userId="dd0b548e-2051-480b-b45a-733b835a31bc" providerId="ADAL" clId="{0370741D-DC99-47CA-A360-F8999CA4E191}" dt="2019-07-05T09:26:33.888" v="146" actId="255"/>
        <pc:sldMkLst>
          <pc:docMk/>
          <pc:sldMk cId="2514563570" sldId="269"/>
        </pc:sldMkLst>
        <pc:spChg chg="mod">
          <ac:chgData name="Bertus Boer" userId="dd0b548e-2051-480b-b45a-733b835a31bc" providerId="ADAL" clId="{0370741D-DC99-47CA-A360-F8999CA4E191}" dt="2019-07-05T09:26:33.888" v="146" actId="255"/>
          <ac:spMkLst>
            <pc:docMk/>
            <pc:sldMk cId="2514563570" sldId="269"/>
            <ac:spMk id="5" creationId="{F581A476-5B49-435D-B4EC-6EA5C80D2CF3}"/>
          </ac:spMkLst>
        </pc:spChg>
      </pc:sldChg>
      <pc:sldChg chg="modSp add">
        <pc:chgData name="Bertus Boer" userId="dd0b548e-2051-480b-b45a-733b835a31bc" providerId="ADAL" clId="{0370741D-DC99-47CA-A360-F8999CA4E191}" dt="2019-07-09T16:54:52.242" v="850" actId="14100"/>
        <pc:sldMkLst>
          <pc:docMk/>
          <pc:sldMk cId="2531127469" sldId="281"/>
        </pc:sldMkLst>
        <pc:spChg chg="mod">
          <ac:chgData name="Bertus Boer" userId="dd0b548e-2051-480b-b45a-733b835a31bc" providerId="ADAL" clId="{0370741D-DC99-47CA-A360-F8999CA4E191}" dt="2019-07-09T16:54:52.242" v="850" actId="14100"/>
          <ac:spMkLst>
            <pc:docMk/>
            <pc:sldMk cId="2531127469" sldId="281"/>
            <ac:spMk id="4" creationId="{86CD52CE-99FF-453C-931D-70A2DA415B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14-9-2022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uui-U7Um6OM"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brary.wur.nl/WebQuery/file/lom/lom_t43df9824_004.html" TargetMode="Externa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6ws35n2sEc4" TargetMode="Externa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1A0krz-yHNk" TargetMode="Externa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uijnisveld.nl/producten/breedkap/"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sp>
        <p:nvSpPr>
          <p:cNvPr id="2" name="Tekstvak 1">
            <a:extLst>
              <a:ext uri="{FF2B5EF4-FFF2-40B4-BE49-F238E27FC236}">
                <a16:creationId xmlns:a16="http://schemas.microsoft.com/office/drawing/2014/main" id="{303B9E1D-D44C-4ACD-8746-740633B31FEB}"/>
              </a:ext>
            </a:extLst>
          </p:cNvPr>
          <p:cNvSpPr txBox="1"/>
          <p:nvPr/>
        </p:nvSpPr>
        <p:spPr>
          <a:xfrm>
            <a:off x="1458850" y="3413970"/>
            <a:ext cx="2382253" cy="3231654"/>
          </a:xfrm>
          <a:prstGeom prst="rect">
            <a:avLst/>
          </a:prstGeom>
          <a:noFill/>
        </p:spPr>
        <p:txBody>
          <a:bodyPr wrap="square" rtlCol="0">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sz="2400" dirty="0"/>
              <a:t>Cabrioletkas</a:t>
            </a:r>
          </a:p>
        </p:txBody>
      </p:sp>
      <p:pic>
        <p:nvPicPr>
          <p:cNvPr id="5122" name="Picture 2" descr="Afbeeldingsresultaat voor foliekas">
            <a:extLst>
              <a:ext uri="{FF2B5EF4-FFF2-40B4-BE49-F238E27FC236}">
                <a16:creationId xmlns:a16="http://schemas.microsoft.com/office/drawing/2014/main" id="{CBCAE76E-845C-4CCF-9783-8FBBB453E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02" y="3846450"/>
            <a:ext cx="3630305" cy="2415363"/>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Cabrioletkas - Bom Group">
            <a:hlinkClick r:id="" action="ppaction://media"/>
            <a:extLst>
              <a:ext uri="{FF2B5EF4-FFF2-40B4-BE49-F238E27FC236}">
                <a16:creationId xmlns:a16="http://schemas.microsoft.com/office/drawing/2014/main" id="{05996786-BCE7-4DBA-B880-408BEC1FE8B6}"/>
              </a:ext>
            </a:extLst>
          </p:cNvPr>
          <p:cNvPicPr>
            <a:picLocks noRot="1" noChangeAspect="1"/>
          </p:cNvPicPr>
          <p:nvPr>
            <a:videoFile r:link="rId1"/>
          </p:nvPr>
        </p:nvPicPr>
        <p:blipFill>
          <a:blip r:embed="rId4"/>
          <a:stretch>
            <a:fillRect/>
          </a:stretch>
        </p:blipFill>
        <p:spPr>
          <a:xfrm>
            <a:off x="640227" y="2322096"/>
            <a:ext cx="6523052" cy="3669217"/>
          </a:xfrm>
          <a:prstGeom prst="rect">
            <a:avLst/>
          </a:prstGeom>
        </p:spPr>
      </p:pic>
      <p:sp>
        <p:nvSpPr>
          <p:cNvPr id="4" name="Rechthoek 3">
            <a:extLst>
              <a:ext uri="{FF2B5EF4-FFF2-40B4-BE49-F238E27FC236}">
                <a16:creationId xmlns:a16="http://schemas.microsoft.com/office/drawing/2014/main" id="{7BB7B41C-886F-4E9E-8F64-DAB6386D7842}"/>
              </a:ext>
            </a:extLst>
          </p:cNvPr>
          <p:cNvSpPr/>
          <p:nvPr/>
        </p:nvSpPr>
        <p:spPr>
          <a:xfrm>
            <a:off x="9954699" y="6276292"/>
            <a:ext cx="1332416" cy="461665"/>
          </a:xfrm>
          <a:prstGeom prst="rect">
            <a:avLst/>
          </a:prstGeom>
        </p:spPr>
        <p:txBody>
          <a:bodyPr wrap="none">
            <a:spAutoFit/>
          </a:bodyPr>
          <a:lstStyle/>
          <a:p>
            <a:r>
              <a:rPr lang="nl-NL" sz="2400" dirty="0"/>
              <a:t>Foliekas</a:t>
            </a:r>
          </a:p>
        </p:txBody>
      </p:sp>
    </p:spTree>
    <p:extLst>
      <p:ext uri="{BB962C8B-B14F-4D97-AF65-F5344CB8AC3E}">
        <p14:creationId xmlns:p14="http://schemas.microsoft.com/office/powerpoint/2010/main" val="23520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1000"/>
                                        <p:tgtEl>
                                          <p:spTgt spid="2">
                                            <p:txEl>
                                              <p:pRg st="10" end="10"/>
                                            </p:txEl>
                                          </p:spTgt>
                                        </p:tgtEl>
                                      </p:cBhvr>
                                    </p:animEffect>
                                    <p:anim calcmode="lin" valueType="num">
                                      <p:cBhvr>
                                        <p:cTn id="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4098" name="Picture 2" descr="Afbeeldingsresultaat voor stormschade kassen">
            <a:extLst>
              <a:ext uri="{FF2B5EF4-FFF2-40B4-BE49-F238E27FC236}">
                <a16:creationId xmlns:a16="http://schemas.microsoft.com/office/drawing/2014/main" id="{7C392C81-5736-4C73-8A45-7A8A365E3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811" y="1240242"/>
            <a:ext cx="4410325" cy="28251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Afbeeldingsresultaat voor stormschade kassen">
            <a:extLst>
              <a:ext uri="{FF2B5EF4-FFF2-40B4-BE49-F238E27FC236}">
                <a16:creationId xmlns:a16="http://schemas.microsoft.com/office/drawing/2014/main" id="{90939984-37D1-4CA1-B548-F26FCA94F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1" y="1517681"/>
            <a:ext cx="4936707" cy="28979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4" name="Picture 8" descr="Afbeeldingsresultaat voor stormschade kassen">
            <a:extLst>
              <a:ext uri="{FF2B5EF4-FFF2-40B4-BE49-F238E27FC236}">
                <a16:creationId xmlns:a16="http://schemas.microsoft.com/office/drawing/2014/main" id="{FEB32058-C7AC-4FAC-B003-10C490E7E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871" y="3638214"/>
            <a:ext cx="4812632" cy="32069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ekstvak 1">
            <a:extLst>
              <a:ext uri="{FF2B5EF4-FFF2-40B4-BE49-F238E27FC236}">
                <a16:creationId xmlns:a16="http://schemas.microsoft.com/office/drawing/2014/main" id="{9984EDFC-7E41-464B-9E36-109DFC343CE8}"/>
              </a:ext>
            </a:extLst>
          </p:cNvPr>
          <p:cNvSpPr txBox="1"/>
          <p:nvPr/>
        </p:nvSpPr>
        <p:spPr>
          <a:xfrm>
            <a:off x="1108742" y="5098990"/>
            <a:ext cx="3185487" cy="646331"/>
          </a:xfrm>
          <a:prstGeom prst="rect">
            <a:avLst/>
          </a:prstGeom>
          <a:noFill/>
        </p:spPr>
        <p:txBody>
          <a:bodyPr wrap="none" rtlCol="0">
            <a:spAutoFit/>
          </a:bodyPr>
          <a:lstStyle/>
          <a:p>
            <a:r>
              <a:rPr lang="nl-NL" dirty="0"/>
              <a:t>Kwaliteitsnormen volgens de </a:t>
            </a:r>
          </a:p>
          <a:p>
            <a:r>
              <a:rPr lang="nl-NL" dirty="0"/>
              <a:t>	NEN 3859 2012</a:t>
            </a:r>
          </a:p>
        </p:txBody>
      </p:sp>
      <p:pic>
        <p:nvPicPr>
          <p:cNvPr id="4106" name="Picture 10" descr="Afbeeldingsresultaat voor fase van nieuwe kas te bouwen">
            <a:extLst>
              <a:ext uri="{FF2B5EF4-FFF2-40B4-BE49-F238E27FC236}">
                <a16:creationId xmlns:a16="http://schemas.microsoft.com/office/drawing/2014/main" id="{72258B41-0415-413F-B488-88EF6FA94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9969" y="198428"/>
            <a:ext cx="2628900" cy="1733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3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1000"/>
                                        <p:tgtEl>
                                          <p:spTgt spid="4104"/>
                                        </p:tgtEl>
                                      </p:cBhvr>
                                    </p:animEffect>
                                    <p:anim calcmode="lin" valueType="num">
                                      <p:cBhvr>
                                        <p:cTn id="13" dur="1000" fill="hold"/>
                                        <p:tgtEl>
                                          <p:spTgt spid="4104"/>
                                        </p:tgtEl>
                                        <p:attrNameLst>
                                          <p:attrName>ppt_x</p:attrName>
                                        </p:attrNameLst>
                                      </p:cBhvr>
                                      <p:tavLst>
                                        <p:tav tm="0">
                                          <p:val>
                                            <p:strVal val="#ppt_x"/>
                                          </p:val>
                                        </p:tav>
                                        <p:tav tm="100000">
                                          <p:val>
                                            <p:strVal val="#ppt_x"/>
                                          </p:val>
                                        </p:tav>
                                      </p:tavLst>
                                    </p:anim>
                                    <p:anim calcmode="lin" valueType="num">
                                      <p:cBhvr>
                                        <p:cTn id="14"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6146" name="Picture 2" descr="Afbeeldingsresultaat voor fase van nieuwe kas te bouwen">
            <a:extLst>
              <a:ext uri="{FF2B5EF4-FFF2-40B4-BE49-F238E27FC236}">
                <a16:creationId xmlns:a16="http://schemas.microsoft.com/office/drawing/2014/main" id="{E53BF6E2-0766-4A81-A9CD-E6D073422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5" y="1908307"/>
            <a:ext cx="6009722" cy="399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7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2" name="Afbeelding 1">
            <a:extLst>
              <a:ext uri="{FF2B5EF4-FFF2-40B4-BE49-F238E27FC236}">
                <a16:creationId xmlns:a16="http://schemas.microsoft.com/office/drawing/2014/main" id="{14E73F7F-A1D7-44E8-AE33-E3417B49B280}"/>
              </a:ext>
            </a:extLst>
          </p:cNvPr>
          <p:cNvPicPr>
            <a:picLocks noChangeAspect="1"/>
          </p:cNvPicPr>
          <p:nvPr/>
        </p:nvPicPr>
        <p:blipFill>
          <a:blip r:embed="rId2"/>
          <a:stretch>
            <a:fillRect/>
          </a:stretch>
        </p:blipFill>
        <p:spPr>
          <a:xfrm>
            <a:off x="189379" y="4305796"/>
            <a:ext cx="4520114" cy="2143002"/>
          </a:xfrm>
          <a:prstGeom prst="rect">
            <a:avLst/>
          </a:prstGeom>
          <a:ln>
            <a:noFill/>
          </a:ln>
          <a:effectLst>
            <a:outerShdw blurRad="292100" dist="139700" dir="2700000" algn="tl" rotWithShape="0">
              <a:srgbClr val="333333">
                <a:alpha val="65000"/>
              </a:srgbClr>
            </a:outerShdw>
          </a:effectLst>
        </p:spPr>
      </p:pic>
      <p:pic>
        <p:nvPicPr>
          <p:cNvPr id="3" name="Afbeelding 2">
            <a:extLst>
              <a:ext uri="{FF2B5EF4-FFF2-40B4-BE49-F238E27FC236}">
                <a16:creationId xmlns:a16="http://schemas.microsoft.com/office/drawing/2014/main" id="{A7159174-ECCE-40AD-A5C0-CC094D4733ED}"/>
              </a:ext>
            </a:extLst>
          </p:cNvPr>
          <p:cNvPicPr>
            <a:picLocks noChangeAspect="1"/>
          </p:cNvPicPr>
          <p:nvPr/>
        </p:nvPicPr>
        <p:blipFill>
          <a:blip r:embed="rId3"/>
          <a:stretch>
            <a:fillRect/>
          </a:stretch>
        </p:blipFill>
        <p:spPr>
          <a:xfrm>
            <a:off x="4473336" y="1268117"/>
            <a:ext cx="6018346" cy="3250264"/>
          </a:xfrm>
          <a:prstGeom prst="rect">
            <a:avLst/>
          </a:prstGeom>
          <a:ln>
            <a:noFill/>
          </a:ln>
          <a:effectLst>
            <a:softEdge rad="112500"/>
          </a:effectLst>
        </p:spPr>
      </p:pic>
    </p:spTree>
    <p:extLst>
      <p:ext uri="{BB962C8B-B14F-4D97-AF65-F5344CB8AC3E}">
        <p14:creationId xmlns:p14="http://schemas.microsoft.com/office/powerpoint/2010/main" val="21959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5306261" cy="523220"/>
          </a:xfrm>
          <a:prstGeom prst="rect">
            <a:avLst/>
          </a:prstGeom>
          <a:noFill/>
        </p:spPr>
        <p:txBody>
          <a:bodyPr wrap="none" rtlCol="0">
            <a:spAutoFit/>
          </a:bodyPr>
          <a:lstStyle/>
          <a:p>
            <a:r>
              <a:rPr lang="nl-NL" sz="2800" b="1" dirty="0"/>
              <a:t>F</a:t>
            </a:r>
            <a:r>
              <a:rPr lang="nl-NL" sz="2800" dirty="0"/>
              <a:t>undering, </a:t>
            </a:r>
            <a:r>
              <a:rPr lang="nl-NL" sz="2800" b="1" dirty="0"/>
              <a:t>V</a:t>
            </a:r>
            <a:r>
              <a:rPr lang="nl-NL" sz="2800" dirty="0"/>
              <a:t>loer en </a:t>
            </a:r>
            <a:r>
              <a:rPr lang="nl-NL" sz="2800" b="1" dirty="0"/>
              <a:t>O</a:t>
            </a:r>
            <a:r>
              <a:rPr lang="nl-NL" sz="2800" dirty="0"/>
              <a:t>nderbouw</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9218" name="Picture 2" descr="Afbeeldingsresultaat voor fundering kas">
            <a:extLst>
              <a:ext uri="{FF2B5EF4-FFF2-40B4-BE49-F238E27FC236}">
                <a16:creationId xmlns:a16="http://schemas.microsoft.com/office/drawing/2014/main" id="{0F6570B3-3230-484B-ABEC-CA7209A77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336" y="3139345"/>
            <a:ext cx="3419225" cy="2561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Afbeeldingsresultaat voor fundering kas maken westland">
            <a:extLst>
              <a:ext uri="{FF2B5EF4-FFF2-40B4-BE49-F238E27FC236}">
                <a16:creationId xmlns:a16="http://schemas.microsoft.com/office/drawing/2014/main" id="{AF5A3D7F-2E07-486E-87F8-50DBCAF68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329" y="1480702"/>
            <a:ext cx="4465055" cy="26790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3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5306261" cy="523220"/>
          </a:xfrm>
          <a:prstGeom prst="rect">
            <a:avLst/>
          </a:prstGeom>
          <a:noFill/>
        </p:spPr>
        <p:txBody>
          <a:bodyPr wrap="none" rtlCol="0">
            <a:spAutoFit/>
          </a:bodyPr>
          <a:lstStyle/>
          <a:p>
            <a:r>
              <a:rPr lang="nl-NL" sz="2800" b="1" dirty="0"/>
              <a:t>F</a:t>
            </a:r>
            <a:r>
              <a:rPr lang="nl-NL" sz="2800" dirty="0"/>
              <a:t>undering, </a:t>
            </a:r>
            <a:r>
              <a:rPr lang="nl-NL" sz="2800" b="1" dirty="0"/>
              <a:t>V</a:t>
            </a:r>
            <a:r>
              <a:rPr lang="nl-NL" sz="2800" dirty="0"/>
              <a:t>loer en </a:t>
            </a:r>
            <a:r>
              <a:rPr lang="nl-NL" sz="2800" b="1" dirty="0"/>
              <a:t>O</a:t>
            </a:r>
            <a:r>
              <a:rPr lang="nl-NL" sz="2800" dirty="0"/>
              <a:t>nderbouw</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11266" name="Picture 2" descr="Afbeeldingsresultaat voor zwaartekracht">
            <a:extLst>
              <a:ext uri="{FF2B5EF4-FFF2-40B4-BE49-F238E27FC236}">
                <a16:creationId xmlns:a16="http://schemas.microsoft.com/office/drawing/2014/main" id="{8AD7E0AB-395A-40C1-BA1F-3CF0C33B3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2976">
            <a:off x="7230448" y="3593548"/>
            <a:ext cx="3894892" cy="2921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Gerelateerde afbeelding">
            <a:extLst>
              <a:ext uri="{FF2B5EF4-FFF2-40B4-BE49-F238E27FC236}">
                <a16:creationId xmlns:a16="http://schemas.microsoft.com/office/drawing/2014/main" id="{E9144B68-6DB3-486F-B481-752D50890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06" y="1512709"/>
            <a:ext cx="6276837" cy="4710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5306261" cy="523220"/>
          </a:xfrm>
          <a:prstGeom prst="rect">
            <a:avLst/>
          </a:prstGeom>
          <a:noFill/>
        </p:spPr>
        <p:txBody>
          <a:bodyPr wrap="none" rtlCol="0">
            <a:spAutoFit/>
          </a:bodyPr>
          <a:lstStyle/>
          <a:p>
            <a:r>
              <a:rPr lang="nl-NL" sz="2800" b="1" dirty="0"/>
              <a:t>F</a:t>
            </a:r>
            <a:r>
              <a:rPr lang="nl-NL" sz="2800" dirty="0"/>
              <a:t>undering, </a:t>
            </a:r>
            <a:r>
              <a:rPr lang="nl-NL" sz="2800" b="1" dirty="0"/>
              <a:t>V</a:t>
            </a:r>
            <a:r>
              <a:rPr lang="nl-NL" sz="2800" dirty="0"/>
              <a:t>loer en </a:t>
            </a:r>
            <a:r>
              <a:rPr lang="nl-NL" sz="2800" b="1" dirty="0"/>
              <a:t>O</a:t>
            </a:r>
            <a:r>
              <a:rPr lang="nl-NL" sz="2800" dirty="0"/>
              <a:t>nderbouw</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12290" name="Picture 2" descr="Afbeeldingsresultaat voor Fundering kassenbouw">
            <a:extLst>
              <a:ext uri="{FF2B5EF4-FFF2-40B4-BE49-F238E27FC236}">
                <a16:creationId xmlns:a16="http://schemas.microsoft.com/office/drawing/2014/main" id="{D853B4B9-5FEF-411A-BEB6-931322F49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42" y="2015062"/>
            <a:ext cx="3003884" cy="2827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hthoek 1">
            <a:extLst>
              <a:ext uri="{FF2B5EF4-FFF2-40B4-BE49-F238E27FC236}">
                <a16:creationId xmlns:a16="http://schemas.microsoft.com/office/drawing/2014/main" id="{BEDD125D-F17C-4AAA-9BD4-BFF0501FA9AD}"/>
              </a:ext>
            </a:extLst>
          </p:cNvPr>
          <p:cNvSpPr/>
          <p:nvPr/>
        </p:nvSpPr>
        <p:spPr>
          <a:xfrm>
            <a:off x="657726" y="5377296"/>
            <a:ext cx="6096000" cy="646331"/>
          </a:xfrm>
          <a:prstGeom prst="rect">
            <a:avLst/>
          </a:prstGeom>
        </p:spPr>
        <p:txBody>
          <a:bodyPr>
            <a:spAutoFit/>
          </a:bodyPr>
          <a:lstStyle/>
          <a:p>
            <a:r>
              <a:rPr lang="nl-NL" dirty="0">
                <a:hlinkClick r:id="rId3"/>
              </a:rPr>
              <a:t>https://library.wur.nl/WebQuery/file/lom/lom_t43df9824_004.html</a:t>
            </a:r>
            <a:endParaRPr lang="nl-NL" dirty="0"/>
          </a:p>
        </p:txBody>
      </p:sp>
      <p:pic>
        <p:nvPicPr>
          <p:cNvPr id="12292" name="Picture 4" descr="Gerelateerde afbeelding">
            <a:extLst>
              <a:ext uri="{FF2B5EF4-FFF2-40B4-BE49-F238E27FC236}">
                <a16:creationId xmlns:a16="http://schemas.microsoft.com/office/drawing/2014/main" id="{B7C81B0E-5B67-4FF7-8ECA-45D0AC2446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005" y="1957551"/>
            <a:ext cx="2731418" cy="3096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4" name="Picture 6" descr="Gerelateerde afbeelding">
            <a:extLst>
              <a:ext uri="{FF2B5EF4-FFF2-40B4-BE49-F238E27FC236}">
                <a16:creationId xmlns:a16="http://schemas.microsoft.com/office/drawing/2014/main" id="{48DD5895-07BE-4E0F-A172-08BE901D7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275" y="3985371"/>
            <a:ext cx="3577451" cy="233120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Gerelateerde afbeelding">
            <a:extLst>
              <a:ext uri="{FF2B5EF4-FFF2-40B4-BE49-F238E27FC236}">
                <a16:creationId xmlns:a16="http://schemas.microsoft.com/office/drawing/2014/main" id="{3D85854C-86F9-4A2E-AF80-6D36B948D5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6275" y="1084514"/>
            <a:ext cx="3336757" cy="2192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4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1000"/>
                                        <p:tgtEl>
                                          <p:spTgt spid="12296"/>
                                        </p:tgtEl>
                                      </p:cBhvr>
                                    </p:animEffect>
                                    <p:anim calcmode="lin" valueType="num">
                                      <p:cBhvr>
                                        <p:cTn id="13" dur="1000" fill="hold"/>
                                        <p:tgtEl>
                                          <p:spTgt spid="12296"/>
                                        </p:tgtEl>
                                        <p:attrNameLst>
                                          <p:attrName>ppt_x</p:attrName>
                                        </p:attrNameLst>
                                      </p:cBhvr>
                                      <p:tavLst>
                                        <p:tav tm="0">
                                          <p:val>
                                            <p:strVal val="#ppt_x"/>
                                          </p:val>
                                        </p:tav>
                                        <p:tav tm="100000">
                                          <p:val>
                                            <p:strVal val="#ppt_x"/>
                                          </p:val>
                                        </p:tav>
                                      </p:tavLst>
                                    </p:anim>
                                    <p:anim calcmode="lin" valueType="num">
                                      <p:cBhvr>
                                        <p:cTn id="14"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5306261" cy="523220"/>
          </a:xfrm>
          <a:prstGeom prst="rect">
            <a:avLst/>
          </a:prstGeom>
          <a:noFill/>
        </p:spPr>
        <p:txBody>
          <a:bodyPr wrap="none" rtlCol="0">
            <a:spAutoFit/>
          </a:bodyPr>
          <a:lstStyle/>
          <a:p>
            <a:r>
              <a:rPr lang="nl-NL" sz="2800" b="1" dirty="0"/>
              <a:t>F</a:t>
            </a:r>
            <a:r>
              <a:rPr lang="nl-NL" sz="2800" dirty="0"/>
              <a:t>undering, </a:t>
            </a:r>
            <a:r>
              <a:rPr lang="nl-NL" sz="2800" b="1" dirty="0"/>
              <a:t>V</a:t>
            </a:r>
            <a:r>
              <a:rPr lang="nl-NL" sz="2800" dirty="0"/>
              <a:t>loer en </a:t>
            </a:r>
            <a:r>
              <a:rPr lang="nl-NL" sz="2800" b="1" dirty="0"/>
              <a:t>O</a:t>
            </a:r>
            <a:r>
              <a:rPr lang="nl-NL" sz="2800" dirty="0"/>
              <a:t>nderbouw</a:t>
            </a:r>
          </a:p>
        </p:txBody>
      </p:sp>
      <p:sp>
        <p:nvSpPr>
          <p:cNvPr id="7" name="Tekstvak 6">
            <a:extLst>
              <a:ext uri="{FF2B5EF4-FFF2-40B4-BE49-F238E27FC236}">
                <a16:creationId xmlns:a16="http://schemas.microsoft.com/office/drawing/2014/main" id="{61382D28-7487-4C1B-8CB7-C7C9CA62EC29}"/>
              </a:ext>
            </a:extLst>
          </p:cNvPr>
          <p:cNvSpPr txBox="1"/>
          <p:nvPr/>
        </p:nvSpPr>
        <p:spPr>
          <a:xfrm>
            <a:off x="5452061" y="7460314"/>
            <a:ext cx="184731" cy="646331"/>
          </a:xfrm>
          <a:prstGeom prst="rect">
            <a:avLst/>
          </a:prstGeom>
          <a:noFill/>
        </p:spPr>
        <p:txBody>
          <a:bodyPr wrap="none" rtlCol="0">
            <a:spAutoFit/>
          </a:bodyPr>
          <a:lstStyle/>
          <a:p>
            <a:endParaRPr lang="nl-NL" sz="3600" dirty="0"/>
          </a:p>
        </p:txBody>
      </p:sp>
      <p:pic>
        <p:nvPicPr>
          <p:cNvPr id="2" name="Onlinemedia 1" title="Betonvloer vlinderen">
            <a:hlinkClick r:id="" action="ppaction://media"/>
            <a:extLst>
              <a:ext uri="{FF2B5EF4-FFF2-40B4-BE49-F238E27FC236}">
                <a16:creationId xmlns:a16="http://schemas.microsoft.com/office/drawing/2014/main" id="{99377392-805E-4A06-8770-C79DF5A8EE21}"/>
              </a:ext>
            </a:extLst>
          </p:cNvPr>
          <p:cNvPicPr>
            <a:picLocks noRot="1" noChangeAspect="1"/>
          </p:cNvPicPr>
          <p:nvPr>
            <a:videoFile r:link="rId1"/>
          </p:nvPr>
        </p:nvPicPr>
        <p:blipFill>
          <a:blip r:embed="rId3"/>
          <a:stretch>
            <a:fillRect/>
          </a:stretch>
        </p:blipFill>
        <p:spPr>
          <a:xfrm>
            <a:off x="610128" y="1545020"/>
            <a:ext cx="6206175" cy="3490974"/>
          </a:xfrm>
          <a:prstGeom prst="rect">
            <a:avLst/>
          </a:prstGeom>
        </p:spPr>
      </p:pic>
      <p:pic>
        <p:nvPicPr>
          <p:cNvPr id="10244" name="Picture 4" descr="Afbeeldingsresultaat voor betonvloer storten tuinbouw">
            <a:extLst>
              <a:ext uri="{FF2B5EF4-FFF2-40B4-BE49-F238E27FC236}">
                <a16:creationId xmlns:a16="http://schemas.microsoft.com/office/drawing/2014/main" id="{3CEFC91A-8DF8-4FD8-887C-9C2F988D5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752" y="4363256"/>
            <a:ext cx="3047663" cy="2028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Afbeeldingsresultaat voor betonvloer storten tuinbouw">
            <a:extLst>
              <a:ext uri="{FF2B5EF4-FFF2-40B4-BE49-F238E27FC236}">
                <a16:creationId xmlns:a16="http://schemas.microsoft.com/office/drawing/2014/main" id="{FA85C154-3700-41F6-8568-2E8BFEFB1E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715" y="1252503"/>
            <a:ext cx="3496679" cy="2484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8" name="Picture 8" descr="Afbeeldingsresultaat voor betonvloer storten">
            <a:extLst>
              <a:ext uri="{FF2B5EF4-FFF2-40B4-BE49-F238E27FC236}">
                <a16:creationId xmlns:a16="http://schemas.microsoft.com/office/drawing/2014/main" id="{A22C2E78-9428-43D7-B939-AB4159D11E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264" y="5235553"/>
            <a:ext cx="2974754" cy="158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1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fade">
                                      <p:cBhvr>
                                        <p:cTn id="19" dur="1000"/>
                                        <p:tgtEl>
                                          <p:spTgt spid="10248"/>
                                        </p:tgtEl>
                                      </p:cBhvr>
                                    </p:animEffect>
                                    <p:anim calcmode="lin" valueType="num">
                                      <p:cBhvr>
                                        <p:cTn id="20" dur="1000" fill="hold"/>
                                        <p:tgtEl>
                                          <p:spTgt spid="10248"/>
                                        </p:tgtEl>
                                        <p:attrNameLst>
                                          <p:attrName>ppt_x</p:attrName>
                                        </p:attrNameLst>
                                      </p:cBhvr>
                                      <p:tavLst>
                                        <p:tav tm="0">
                                          <p:val>
                                            <p:strVal val="#ppt_x"/>
                                          </p:val>
                                        </p:tav>
                                        <p:tav tm="100000">
                                          <p:val>
                                            <p:strVal val="#ppt_x"/>
                                          </p:val>
                                        </p:tav>
                                      </p:tavLst>
                                    </p:anim>
                                    <p:anim calcmode="lin" valueType="num">
                                      <p:cBhvr>
                                        <p:cTn id="21" dur="1000" fill="hold"/>
                                        <p:tgtEl>
                                          <p:spTgt spid="10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8681306" y="625200"/>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2</a:t>
            </a:r>
          </a:p>
        </p:txBody>
      </p:sp>
      <p:sp>
        <p:nvSpPr>
          <p:cNvPr id="3" name="Rechthoek 2">
            <a:extLst>
              <a:ext uri="{FF2B5EF4-FFF2-40B4-BE49-F238E27FC236}">
                <a16:creationId xmlns:a16="http://schemas.microsoft.com/office/drawing/2014/main" id="{BF090266-F41D-4AE7-A6AA-78A38EC8B920}"/>
              </a:ext>
            </a:extLst>
          </p:cNvPr>
          <p:cNvSpPr/>
          <p:nvPr/>
        </p:nvSpPr>
        <p:spPr>
          <a:xfrm>
            <a:off x="580045" y="4911440"/>
            <a:ext cx="5241758" cy="1477328"/>
          </a:xfrm>
          <a:prstGeom prst="rect">
            <a:avLst/>
          </a:prstGeom>
        </p:spPr>
        <p:txBody>
          <a:bodyPr wrap="square">
            <a:spAutoFit/>
          </a:bodyPr>
          <a:lstStyle/>
          <a:p>
            <a:r>
              <a:rPr lang="nl-NL" dirty="0">
                <a:solidFill>
                  <a:srgbClr val="0D0D0D"/>
                </a:solidFill>
                <a:latin typeface="Roboto"/>
              </a:rPr>
              <a:t>Tijdens het verzinkproces wordt ervoor gezorgd dat er een legering ontstaat tussen staal of ijzer en zink, met daaromheen vaak nog een laagje puur zink. Om tot die legering te komen, is een aantal voorbereidende stappen nodig.</a:t>
            </a:r>
            <a:endParaRPr lang="nl-NL" dirty="0"/>
          </a:p>
        </p:txBody>
      </p:sp>
      <p:pic>
        <p:nvPicPr>
          <p:cNvPr id="5" name="Onlinemedia 4" title="Wat is thermisch verzinken?">
            <a:hlinkClick r:id="" action="ppaction://media"/>
            <a:extLst>
              <a:ext uri="{FF2B5EF4-FFF2-40B4-BE49-F238E27FC236}">
                <a16:creationId xmlns:a16="http://schemas.microsoft.com/office/drawing/2014/main" id="{A7E29700-0665-47D5-9A2C-AF0FE4AC96C6}"/>
              </a:ext>
            </a:extLst>
          </p:cNvPr>
          <p:cNvPicPr>
            <a:picLocks noRot="1" noChangeAspect="1"/>
          </p:cNvPicPr>
          <p:nvPr>
            <a:videoFile r:link="rId1"/>
          </p:nvPr>
        </p:nvPicPr>
        <p:blipFill>
          <a:blip r:embed="rId3"/>
          <a:stretch>
            <a:fillRect/>
          </a:stretch>
        </p:blipFill>
        <p:spPr>
          <a:xfrm>
            <a:off x="69791" y="637232"/>
            <a:ext cx="7191571" cy="4045258"/>
          </a:xfrm>
          <a:prstGeom prst="rect">
            <a:avLst/>
          </a:prstGeom>
        </p:spPr>
      </p:pic>
      <p:pic>
        <p:nvPicPr>
          <p:cNvPr id="13314" name="Picture 2" descr="Afbeeldingsresultaat voor spanning constructie delen">
            <a:extLst>
              <a:ext uri="{FF2B5EF4-FFF2-40B4-BE49-F238E27FC236}">
                <a16:creationId xmlns:a16="http://schemas.microsoft.com/office/drawing/2014/main" id="{BA48DBA0-50AA-4685-92D8-828BD8B13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362" y="3951027"/>
            <a:ext cx="4061012" cy="228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0"/>
                                        <p:tgtEl>
                                          <p:spTgt spid="13314"/>
                                        </p:tgtEl>
                                      </p:cBhvr>
                                    </p:animEffect>
                                    <p:anim calcmode="lin" valueType="num">
                                      <p:cBhvr>
                                        <p:cTn id="15" dur="1000" fill="hold"/>
                                        <p:tgtEl>
                                          <p:spTgt spid="13314"/>
                                        </p:tgtEl>
                                        <p:attrNameLst>
                                          <p:attrName>ppt_x</p:attrName>
                                        </p:attrNameLst>
                                      </p:cBhvr>
                                      <p:tavLst>
                                        <p:tav tm="0">
                                          <p:val>
                                            <p:strVal val="#ppt_x"/>
                                          </p:val>
                                        </p:tav>
                                        <p:tav tm="100000">
                                          <p:val>
                                            <p:strVal val="#ppt_x"/>
                                          </p:val>
                                        </p:tav>
                                      </p:tavLst>
                                    </p:anim>
                                    <p:anim calcmode="lin" valueType="num">
                                      <p:cBhvr>
                                        <p:cTn id="1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2</a:t>
            </a:r>
          </a:p>
        </p:txBody>
      </p:sp>
      <p:pic>
        <p:nvPicPr>
          <p:cNvPr id="3" name="Afbeelding 2">
            <a:extLst>
              <a:ext uri="{FF2B5EF4-FFF2-40B4-BE49-F238E27FC236}">
                <a16:creationId xmlns:a16="http://schemas.microsoft.com/office/drawing/2014/main" id="{AFB8F4F2-E038-4026-B120-B39F28E1FDDD}"/>
              </a:ext>
            </a:extLst>
          </p:cNvPr>
          <p:cNvPicPr>
            <a:picLocks noChangeAspect="1"/>
          </p:cNvPicPr>
          <p:nvPr/>
        </p:nvPicPr>
        <p:blipFill>
          <a:blip r:embed="rId2"/>
          <a:stretch>
            <a:fillRect/>
          </a:stretch>
        </p:blipFill>
        <p:spPr>
          <a:xfrm>
            <a:off x="1323473" y="2009541"/>
            <a:ext cx="7615989" cy="2891019"/>
          </a:xfrm>
          <a:prstGeom prst="rect">
            <a:avLst/>
          </a:prstGeom>
        </p:spPr>
      </p:pic>
      <p:sp>
        <p:nvSpPr>
          <p:cNvPr id="5" name="Rechthoek 4">
            <a:extLst>
              <a:ext uri="{FF2B5EF4-FFF2-40B4-BE49-F238E27FC236}">
                <a16:creationId xmlns:a16="http://schemas.microsoft.com/office/drawing/2014/main" id="{D2903F24-252D-4377-B609-628A2FBC6FFF}"/>
              </a:ext>
            </a:extLst>
          </p:cNvPr>
          <p:cNvSpPr/>
          <p:nvPr/>
        </p:nvSpPr>
        <p:spPr>
          <a:xfrm>
            <a:off x="3687559" y="5133259"/>
            <a:ext cx="4344459" cy="461665"/>
          </a:xfrm>
          <a:prstGeom prst="rect">
            <a:avLst/>
          </a:prstGeom>
        </p:spPr>
        <p:txBody>
          <a:bodyPr wrap="none">
            <a:spAutoFit/>
          </a:bodyPr>
          <a:lstStyle/>
          <a:p>
            <a:r>
              <a:rPr lang="nl-NL" sz="2400" dirty="0"/>
              <a:t>Schematisering krachtafdracht</a:t>
            </a:r>
          </a:p>
        </p:txBody>
      </p:sp>
    </p:spTree>
    <p:extLst>
      <p:ext uri="{BB962C8B-B14F-4D97-AF65-F5344CB8AC3E}">
        <p14:creationId xmlns:p14="http://schemas.microsoft.com/office/powerpoint/2010/main" val="170593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155574" y="719179"/>
            <a:ext cx="5460149" cy="769441"/>
          </a:xfrm>
          <a:prstGeom prst="rect">
            <a:avLst/>
          </a:prstGeom>
          <a:noFill/>
        </p:spPr>
        <p:txBody>
          <a:bodyPr wrap="none" rtlCol="0">
            <a:spAutoFit/>
          </a:bodyPr>
          <a:lstStyle/>
          <a:p>
            <a:r>
              <a:rPr lang="nl-NL" sz="4400" dirty="0"/>
              <a:t>Plantenteelt </a:t>
            </a:r>
            <a:r>
              <a:rPr lang="nl-NL" sz="4400" dirty="0" err="1"/>
              <a:t>vakdag</a:t>
            </a:r>
            <a:r>
              <a:rPr lang="nl-NL" sz="4400" dirty="0"/>
              <a:t>  </a:t>
            </a:r>
          </a:p>
        </p:txBody>
      </p:sp>
      <p:sp>
        <p:nvSpPr>
          <p:cNvPr id="5" name="Tekstvak 4">
            <a:extLst>
              <a:ext uri="{FF2B5EF4-FFF2-40B4-BE49-F238E27FC236}">
                <a16:creationId xmlns:a16="http://schemas.microsoft.com/office/drawing/2014/main" id="{E21E1832-0911-4D1B-833B-015388B2AD9B}"/>
              </a:ext>
            </a:extLst>
          </p:cNvPr>
          <p:cNvSpPr txBox="1"/>
          <p:nvPr/>
        </p:nvSpPr>
        <p:spPr>
          <a:xfrm>
            <a:off x="10037135" y="6411433"/>
            <a:ext cx="954107" cy="369332"/>
          </a:xfrm>
          <a:prstGeom prst="rect">
            <a:avLst/>
          </a:prstGeom>
          <a:noFill/>
        </p:spPr>
        <p:txBody>
          <a:bodyPr wrap="none" rtlCol="0">
            <a:spAutoFit/>
          </a:bodyPr>
          <a:lstStyle/>
          <a:p>
            <a:r>
              <a:rPr lang="nl-NL" dirty="0"/>
              <a:t>B. Boer</a:t>
            </a:r>
          </a:p>
        </p:txBody>
      </p:sp>
      <p:pic>
        <p:nvPicPr>
          <p:cNvPr id="6" name="Picture 4" descr="Afbeeldingsresultaat voor kastypen venlo">
            <a:extLst>
              <a:ext uri="{FF2B5EF4-FFF2-40B4-BE49-F238E27FC236}">
                <a16:creationId xmlns:a16="http://schemas.microsoft.com/office/drawing/2014/main" id="{B1354979-5F30-4205-8980-E47EFF06B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17" y="2228553"/>
            <a:ext cx="4266097" cy="3047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6" descr="Afbeeldingsresultaat voor kastypen venlo">
            <a:extLst>
              <a:ext uri="{FF2B5EF4-FFF2-40B4-BE49-F238E27FC236}">
                <a16:creationId xmlns:a16="http://schemas.microsoft.com/office/drawing/2014/main" id="{C9CAC1B4-12DF-43AB-A88F-D3838B1AC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188" y="892030"/>
            <a:ext cx="3935664" cy="2213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2" name="Picture 8" descr="https://duijnisveld.nl/wp-content/uploads/2016/05/04-821x400.jpg">
            <a:extLst>
              <a:ext uri="{FF2B5EF4-FFF2-40B4-BE49-F238E27FC236}">
                <a16:creationId xmlns:a16="http://schemas.microsoft.com/office/drawing/2014/main" id="{1B85136C-3F4E-4760-BBC1-CFCA5D390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277" y="3752159"/>
            <a:ext cx="5192911" cy="2530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27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2</a:t>
            </a:r>
          </a:p>
        </p:txBody>
      </p:sp>
      <p:pic>
        <p:nvPicPr>
          <p:cNvPr id="14338" name="Picture 2" descr="Gerelateerde afbeelding">
            <a:extLst>
              <a:ext uri="{FF2B5EF4-FFF2-40B4-BE49-F238E27FC236}">
                <a16:creationId xmlns:a16="http://schemas.microsoft.com/office/drawing/2014/main" id="{EBE7A3B1-95ED-4CE2-B7E5-E74670E0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372" y="1564570"/>
            <a:ext cx="3289383" cy="222366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agf.nl/nieuws/2016/0607/goot2.jpg">
            <a:extLst>
              <a:ext uri="{FF2B5EF4-FFF2-40B4-BE49-F238E27FC236}">
                <a16:creationId xmlns:a16="http://schemas.microsoft.com/office/drawing/2014/main" id="{51BEE156-477A-4BFD-BAEB-B0A8D68CA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105" y="539456"/>
            <a:ext cx="3564523" cy="2673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hthoek 2">
            <a:extLst>
              <a:ext uri="{FF2B5EF4-FFF2-40B4-BE49-F238E27FC236}">
                <a16:creationId xmlns:a16="http://schemas.microsoft.com/office/drawing/2014/main" id="{9BFA224E-FBB6-45F8-8581-B0DF1F0F2881}"/>
              </a:ext>
            </a:extLst>
          </p:cNvPr>
          <p:cNvSpPr/>
          <p:nvPr/>
        </p:nvSpPr>
        <p:spPr>
          <a:xfrm>
            <a:off x="7675728" y="3429000"/>
            <a:ext cx="2771275" cy="923330"/>
          </a:xfrm>
          <a:prstGeom prst="rect">
            <a:avLst/>
          </a:prstGeom>
        </p:spPr>
        <p:txBody>
          <a:bodyPr wrap="square">
            <a:spAutoFit/>
          </a:bodyPr>
          <a:lstStyle/>
          <a:p>
            <a:r>
              <a:rPr lang="nl-NL" b="1" dirty="0">
                <a:solidFill>
                  <a:srgbClr val="000000"/>
                </a:solidFill>
                <a:latin typeface="Cambria" panose="02040503050406030204" pitchFamily="18" charset="0"/>
              </a:rPr>
              <a:t>Aluminium goot met de eigenschappen van een stalen goot</a:t>
            </a:r>
            <a:endParaRPr lang="nl-NL" b="1" i="0" dirty="0">
              <a:solidFill>
                <a:srgbClr val="000000"/>
              </a:solidFill>
              <a:effectLst/>
              <a:latin typeface="Cambria" panose="02040503050406030204" pitchFamily="18" charset="0"/>
            </a:endParaRPr>
          </a:p>
        </p:txBody>
      </p:sp>
      <p:pic>
        <p:nvPicPr>
          <p:cNvPr id="14342" name="Picture 6" descr="http://www.agf.nl/nieuws/2016/0607/goot1.jpg">
            <a:extLst>
              <a:ext uri="{FF2B5EF4-FFF2-40B4-BE49-F238E27FC236}">
                <a16:creationId xmlns:a16="http://schemas.microsoft.com/office/drawing/2014/main" id="{D4310C64-BCF9-452C-898A-C3661C941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093" y="4194797"/>
            <a:ext cx="3289382" cy="244558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1822511F-C71D-448B-ADD0-0E811A7631D0}"/>
              </a:ext>
            </a:extLst>
          </p:cNvPr>
          <p:cNvSpPr/>
          <p:nvPr/>
        </p:nvSpPr>
        <p:spPr>
          <a:xfrm>
            <a:off x="5632784" y="5417590"/>
            <a:ext cx="2618874" cy="1200329"/>
          </a:xfrm>
          <a:prstGeom prst="rect">
            <a:avLst/>
          </a:prstGeom>
        </p:spPr>
        <p:txBody>
          <a:bodyPr wrap="square">
            <a:spAutoFit/>
          </a:bodyPr>
          <a:lstStyle/>
          <a:p>
            <a:r>
              <a:rPr lang="nl-NL" i="1" dirty="0">
                <a:solidFill>
                  <a:srgbClr val="000000"/>
                </a:solidFill>
                <a:latin typeface="Arial" panose="020B0604020202020204" pitchFamily="34" charset="0"/>
              </a:rPr>
              <a:t>Ontwerp van de goot, met geïntegreerde </a:t>
            </a:r>
            <a:r>
              <a:rPr lang="nl-NL" i="1" dirty="0" err="1">
                <a:solidFill>
                  <a:srgbClr val="000000"/>
                </a:solidFill>
                <a:latin typeface="Arial" panose="020B0604020202020204" pitchFamily="34" charset="0"/>
              </a:rPr>
              <a:t>condensopvang</a:t>
            </a:r>
            <a:r>
              <a:rPr lang="nl-NL" i="1" dirty="0">
                <a:solidFill>
                  <a:srgbClr val="000000"/>
                </a:solidFill>
                <a:latin typeface="Arial" panose="020B0604020202020204" pitchFamily="34" charset="0"/>
              </a:rPr>
              <a:t> en waterinhoud</a:t>
            </a:r>
            <a:endParaRPr lang="nl-NL" dirty="0"/>
          </a:p>
        </p:txBody>
      </p:sp>
    </p:spTree>
    <p:extLst>
      <p:ext uri="{BB962C8B-B14F-4D97-AF65-F5344CB8AC3E}">
        <p14:creationId xmlns:p14="http://schemas.microsoft.com/office/powerpoint/2010/main" val="406793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2</a:t>
            </a:r>
          </a:p>
        </p:txBody>
      </p:sp>
      <p:pic>
        <p:nvPicPr>
          <p:cNvPr id="15362" name="Picture 2" descr="Afbeeldingsresultaat voor detail schoren in vemlo kassen">
            <a:extLst>
              <a:ext uri="{FF2B5EF4-FFF2-40B4-BE49-F238E27FC236}">
                <a16:creationId xmlns:a16="http://schemas.microsoft.com/office/drawing/2014/main" id="{54949AC5-7561-486C-9359-546E7EDC6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779" y="3766136"/>
            <a:ext cx="5426995" cy="2399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descr="Gerelateerde afbeelding">
            <a:extLst>
              <a:ext uri="{FF2B5EF4-FFF2-40B4-BE49-F238E27FC236}">
                <a16:creationId xmlns:a16="http://schemas.microsoft.com/office/drawing/2014/main" id="{ECFBCA68-58EB-4572-BCB5-978EB34FC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899" y="391847"/>
            <a:ext cx="3646571" cy="289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586F0D9F-5457-4847-AAEF-95FA4569B3F5}"/>
              </a:ext>
            </a:extLst>
          </p:cNvPr>
          <p:cNvPicPr>
            <a:picLocks noChangeAspect="1"/>
          </p:cNvPicPr>
          <p:nvPr/>
        </p:nvPicPr>
        <p:blipFill>
          <a:blip r:embed="rId4"/>
          <a:stretch>
            <a:fillRect/>
          </a:stretch>
        </p:blipFill>
        <p:spPr>
          <a:xfrm>
            <a:off x="8594213" y="4353768"/>
            <a:ext cx="1897324" cy="1678402"/>
          </a:xfrm>
          <a:prstGeom prst="rect">
            <a:avLst/>
          </a:prstGeom>
          <a:ln>
            <a:noFill/>
          </a:ln>
          <a:effectLst>
            <a:softEdge rad="112500"/>
          </a:effectLst>
        </p:spPr>
      </p:pic>
      <p:pic>
        <p:nvPicPr>
          <p:cNvPr id="4" name="Afbeelding 3">
            <a:extLst>
              <a:ext uri="{FF2B5EF4-FFF2-40B4-BE49-F238E27FC236}">
                <a16:creationId xmlns:a16="http://schemas.microsoft.com/office/drawing/2014/main" id="{A09D4885-A990-471D-9D39-0B1124BEBD3C}"/>
              </a:ext>
            </a:extLst>
          </p:cNvPr>
          <p:cNvPicPr>
            <a:picLocks noChangeAspect="1"/>
          </p:cNvPicPr>
          <p:nvPr/>
        </p:nvPicPr>
        <p:blipFill>
          <a:blip r:embed="rId5"/>
          <a:stretch>
            <a:fillRect/>
          </a:stretch>
        </p:blipFill>
        <p:spPr>
          <a:xfrm rot="5400000">
            <a:off x="98102" y="4028824"/>
            <a:ext cx="2276475" cy="1495425"/>
          </a:xfrm>
          <a:prstGeom prst="rect">
            <a:avLst/>
          </a:prstGeom>
          <a:ln>
            <a:noFill/>
          </a:ln>
          <a:effectLst>
            <a:softEdge rad="112500"/>
          </a:effectLst>
        </p:spPr>
      </p:pic>
      <p:pic>
        <p:nvPicPr>
          <p:cNvPr id="5" name="Afbeelding 4">
            <a:extLst>
              <a:ext uri="{FF2B5EF4-FFF2-40B4-BE49-F238E27FC236}">
                <a16:creationId xmlns:a16="http://schemas.microsoft.com/office/drawing/2014/main" id="{1297C037-5F09-4106-A339-243740B0DE5F}"/>
              </a:ext>
            </a:extLst>
          </p:cNvPr>
          <p:cNvPicPr>
            <a:picLocks noChangeAspect="1"/>
          </p:cNvPicPr>
          <p:nvPr/>
        </p:nvPicPr>
        <p:blipFill>
          <a:blip r:embed="rId6"/>
          <a:stretch>
            <a:fillRect/>
          </a:stretch>
        </p:blipFill>
        <p:spPr>
          <a:xfrm>
            <a:off x="1079929" y="1665494"/>
            <a:ext cx="5648325" cy="1771650"/>
          </a:xfrm>
          <a:prstGeom prst="rect">
            <a:avLst/>
          </a:prstGeom>
          <a:ln>
            <a:noFill/>
          </a:ln>
          <a:effectLst>
            <a:outerShdw blurRad="292100" dist="139700" dir="2700000" algn="tl" rotWithShape="0">
              <a:srgbClr val="333333">
                <a:alpha val="65000"/>
              </a:srgbClr>
            </a:outerShdw>
          </a:effectLst>
        </p:spPr>
      </p:pic>
      <p:sp>
        <p:nvSpPr>
          <p:cNvPr id="6" name="Tekstvak 5">
            <a:extLst>
              <a:ext uri="{FF2B5EF4-FFF2-40B4-BE49-F238E27FC236}">
                <a16:creationId xmlns:a16="http://schemas.microsoft.com/office/drawing/2014/main" id="{1C362A64-913C-4731-BBBF-E3FCEF064C91}"/>
              </a:ext>
            </a:extLst>
          </p:cNvPr>
          <p:cNvSpPr txBox="1"/>
          <p:nvPr/>
        </p:nvSpPr>
        <p:spPr>
          <a:xfrm>
            <a:off x="4656221" y="6414961"/>
            <a:ext cx="1332416" cy="461665"/>
          </a:xfrm>
          <a:prstGeom prst="rect">
            <a:avLst/>
          </a:prstGeom>
          <a:noFill/>
        </p:spPr>
        <p:txBody>
          <a:bodyPr wrap="none" rtlCol="0">
            <a:spAutoFit/>
          </a:bodyPr>
          <a:lstStyle/>
          <a:p>
            <a:r>
              <a:rPr lang="nl-NL" sz="2400" dirty="0"/>
              <a:t>Schoren</a:t>
            </a:r>
          </a:p>
        </p:txBody>
      </p:sp>
    </p:spTree>
    <p:extLst>
      <p:ext uri="{BB962C8B-B14F-4D97-AF65-F5344CB8AC3E}">
        <p14:creationId xmlns:p14="http://schemas.microsoft.com/office/powerpoint/2010/main" val="269977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1000"/>
                                        <p:tgtEl>
                                          <p:spTgt spid="15364"/>
                                        </p:tgtEl>
                                      </p:cBhvr>
                                    </p:animEffect>
                                    <p:anim calcmode="lin" valueType="num">
                                      <p:cBhvr>
                                        <p:cTn id="13" dur="1000" fill="hold"/>
                                        <p:tgtEl>
                                          <p:spTgt spid="15364"/>
                                        </p:tgtEl>
                                        <p:attrNameLst>
                                          <p:attrName>ppt_x</p:attrName>
                                        </p:attrNameLst>
                                      </p:cBhvr>
                                      <p:tavLst>
                                        <p:tav tm="0">
                                          <p:val>
                                            <p:strVal val="#ppt_x"/>
                                          </p:val>
                                        </p:tav>
                                        <p:tav tm="100000">
                                          <p:val>
                                            <p:strVal val="#ppt_x"/>
                                          </p:val>
                                        </p:tav>
                                      </p:tavLst>
                                    </p:anim>
                                    <p:anim calcmode="lin" valueType="num">
                                      <p:cBhvr>
                                        <p:cTn id="14"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2</a:t>
            </a:r>
          </a:p>
        </p:txBody>
      </p:sp>
      <p:sp>
        <p:nvSpPr>
          <p:cNvPr id="4" name="Rechthoek 3">
            <a:extLst>
              <a:ext uri="{FF2B5EF4-FFF2-40B4-BE49-F238E27FC236}">
                <a16:creationId xmlns:a16="http://schemas.microsoft.com/office/drawing/2014/main" id="{86CD52CE-99FF-453C-931D-70A2DA415B63}"/>
              </a:ext>
            </a:extLst>
          </p:cNvPr>
          <p:cNvSpPr/>
          <p:nvPr/>
        </p:nvSpPr>
        <p:spPr>
          <a:xfrm>
            <a:off x="1092458" y="2573102"/>
            <a:ext cx="8264194" cy="2585323"/>
          </a:xfrm>
          <a:prstGeom prst="rect">
            <a:avLst/>
          </a:prstGeom>
        </p:spPr>
        <p:txBody>
          <a:bodyPr wrap="square">
            <a:spAutoFit/>
          </a:bodyPr>
          <a:lstStyle/>
          <a:p>
            <a:pPr marL="109728" indent="0">
              <a:buNone/>
            </a:pPr>
            <a:r>
              <a:rPr lang="nl-NL" b="1" dirty="0"/>
              <a:t>Opdracht niveau 2</a:t>
            </a:r>
          </a:p>
          <a:p>
            <a:pPr marL="852678" lvl="1" indent="-285750">
              <a:buFont typeface="Wingdings" panose="05000000000000000000" pitchFamily="2" charset="2"/>
              <a:buChar char="Ø"/>
            </a:pPr>
            <a:r>
              <a:rPr lang="nl-NL" dirty="0"/>
              <a:t>Maak lesbrief 2: over bouw van de kas hoofdstuk 2 bladzijde 9-21 en</a:t>
            </a:r>
          </a:p>
          <a:p>
            <a:pPr marL="566928" lvl="1"/>
            <a:r>
              <a:rPr lang="nl-NL" dirty="0"/>
              <a:t>		            hoofdstuk 3 bladzijde 21-23</a:t>
            </a:r>
          </a:p>
          <a:p>
            <a:pPr marL="852678" lvl="1" indent="-285750">
              <a:buFont typeface="Wingdings" panose="05000000000000000000" pitchFamily="2" charset="2"/>
              <a:buChar char="Ø"/>
            </a:pPr>
            <a:endParaRPr lang="nl-NL" dirty="0"/>
          </a:p>
          <a:p>
            <a:pPr marL="395478" indent="-285750">
              <a:buFont typeface="Wingdings" panose="05000000000000000000" pitchFamily="2" charset="2"/>
              <a:buChar char="Ø"/>
            </a:pPr>
            <a:endParaRPr lang="nl-NL" dirty="0"/>
          </a:p>
          <a:p>
            <a:pPr marL="395478" indent="-285750">
              <a:buFont typeface="Wingdings" panose="05000000000000000000" pitchFamily="2" charset="2"/>
              <a:buChar char="Ø"/>
            </a:pPr>
            <a:endParaRPr lang="nl-NL" dirty="0"/>
          </a:p>
          <a:p>
            <a:pPr marL="109728"/>
            <a:r>
              <a:rPr lang="nl-NL" b="1" dirty="0"/>
              <a:t>Opdracht niveau 3&amp;4: </a:t>
            </a:r>
          </a:p>
          <a:p>
            <a:pPr marL="852678" lvl="1" indent="-285750">
              <a:buFont typeface="Wingdings" panose="05000000000000000000" pitchFamily="2" charset="2"/>
              <a:buChar char="Ø"/>
            </a:pPr>
            <a:r>
              <a:rPr lang="nl-NL" dirty="0"/>
              <a:t>Maak lesbrief 2:  hoofdstuk 3 &amp; 4 van Kassen bouw en 			            omgeving</a:t>
            </a:r>
          </a:p>
        </p:txBody>
      </p:sp>
    </p:spTree>
    <p:extLst>
      <p:ext uri="{BB962C8B-B14F-4D97-AF65-F5344CB8AC3E}">
        <p14:creationId xmlns:p14="http://schemas.microsoft.com/office/powerpoint/2010/main" val="405343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581A476-5B49-435D-B4EC-6EA5C80D2CF3}"/>
              </a:ext>
            </a:extLst>
          </p:cNvPr>
          <p:cNvSpPr/>
          <p:nvPr/>
        </p:nvSpPr>
        <p:spPr>
          <a:xfrm>
            <a:off x="1130488" y="444638"/>
            <a:ext cx="1802096" cy="830997"/>
          </a:xfrm>
          <a:prstGeom prst="rect">
            <a:avLst/>
          </a:prstGeom>
        </p:spPr>
        <p:txBody>
          <a:bodyPr wrap="none">
            <a:spAutoFit/>
          </a:bodyPr>
          <a:lstStyle/>
          <a:p>
            <a:r>
              <a:rPr lang="nl-NL" sz="2800" b="1" dirty="0"/>
              <a:t>Periode 7</a:t>
            </a:r>
          </a:p>
          <a:p>
            <a:pPr marL="571500" indent="-571500">
              <a:buFont typeface="Wingdings" panose="05000000000000000000" pitchFamily="2" charset="2"/>
              <a:buChar char="Ø"/>
            </a:pPr>
            <a:r>
              <a:rPr lang="nl-NL" sz="2000" dirty="0"/>
              <a:t>Les 2</a:t>
            </a:r>
          </a:p>
        </p:txBody>
      </p:sp>
      <p:sp>
        <p:nvSpPr>
          <p:cNvPr id="2" name="Rechthoek 1">
            <a:extLst>
              <a:ext uri="{FF2B5EF4-FFF2-40B4-BE49-F238E27FC236}">
                <a16:creationId xmlns:a16="http://schemas.microsoft.com/office/drawing/2014/main" id="{B76E47CE-3A2B-43A6-BEF8-2803085BFE99}"/>
              </a:ext>
            </a:extLst>
          </p:cNvPr>
          <p:cNvSpPr/>
          <p:nvPr/>
        </p:nvSpPr>
        <p:spPr>
          <a:xfrm>
            <a:off x="2190764" y="1614055"/>
            <a:ext cx="7810471" cy="584775"/>
          </a:xfrm>
          <a:prstGeom prst="rect">
            <a:avLst/>
          </a:prstGeom>
        </p:spPr>
        <p:txBody>
          <a:bodyPr wrap="none">
            <a:spAutoFit/>
          </a:bodyPr>
          <a:lstStyle/>
          <a:p>
            <a:pPr marL="109728" indent="0">
              <a:buNone/>
            </a:pPr>
            <a:r>
              <a:rPr lang="nl-NL" sz="3200" dirty="0"/>
              <a:t>Evaluatie/reflectie: Informatie verzamelen</a:t>
            </a:r>
          </a:p>
        </p:txBody>
      </p:sp>
      <p:sp>
        <p:nvSpPr>
          <p:cNvPr id="3" name="Rechthoek 2">
            <a:extLst>
              <a:ext uri="{FF2B5EF4-FFF2-40B4-BE49-F238E27FC236}">
                <a16:creationId xmlns:a16="http://schemas.microsoft.com/office/drawing/2014/main" id="{1FBDD851-7ADE-4D85-A5AB-C0D24B385969}"/>
              </a:ext>
            </a:extLst>
          </p:cNvPr>
          <p:cNvSpPr/>
          <p:nvPr/>
        </p:nvSpPr>
        <p:spPr>
          <a:xfrm>
            <a:off x="981985" y="5828587"/>
            <a:ext cx="9547294" cy="584775"/>
          </a:xfrm>
          <a:prstGeom prst="rect">
            <a:avLst/>
          </a:prstGeom>
        </p:spPr>
        <p:txBody>
          <a:bodyPr wrap="none">
            <a:spAutoFit/>
          </a:bodyPr>
          <a:lstStyle/>
          <a:p>
            <a:pPr marL="109728" indent="0">
              <a:buNone/>
            </a:pPr>
            <a:r>
              <a:rPr lang="nl-NL" sz="3200" dirty="0"/>
              <a:t>Wat ging goed en wat kan de volgende keer beter?</a:t>
            </a:r>
          </a:p>
        </p:txBody>
      </p:sp>
      <p:pic>
        <p:nvPicPr>
          <p:cNvPr id="6" name="Picture 3">
            <a:extLst>
              <a:ext uri="{FF2B5EF4-FFF2-40B4-BE49-F238E27FC236}">
                <a16:creationId xmlns:a16="http://schemas.microsoft.com/office/drawing/2014/main" id="{A5264237-54D1-47DA-A324-281F1C0D53CD}"/>
              </a:ext>
            </a:extLst>
          </p:cNvPr>
          <p:cNvPicPr>
            <a:picLocks noChangeAspect="1"/>
          </p:cNvPicPr>
          <p:nvPr/>
        </p:nvPicPr>
        <p:blipFill>
          <a:blip r:embed="rId2"/>
          <a:stretch>
            <a:fillRect/>
          </a:stretch>
        </p:blipFill>
        <p:spPr>
          <a:xfrm>
            <a:off x="3685202" y="2644920"/>
            <a:ext cx="5833057" cy="2958606"/>
          </a:xfrm>
          <a:prstGeom prst="rect">
            <a:avLst/>
          </a:prstGeom>
        </p:spPr>
      </p:pic>
    </p:spTree>
    <p:extLst>
      <p:ext uri="{BB962C8B-B14F-4D97-AF65-F5344CB8AC3E}">
        <p14:creationId xmlns:p14="http://schemas.microsoft.com/office/powerpoint/2010/main" val="251456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C15CA3-478E-4A40-83A8-007EF18B755D}"/>
              </a:ext>
            </a:extLst>
          </p:cNvPr>
          <p:cNvSpPr txBox="1"/>
          <p:nvPr/>
        </p:nvSpPr>
        <p:spPr>
          <a:xfrm>
            <a:off x="711200" y="2628900"/>
            <a:ext cx="5157972" cy="1908215"/>
          </a:xfrm>
          <a:prstGeom prst="rect">
            <a:avLst/>
          </a:prstGeom>
          <a:noFill/>
        </p:spPr>
        <p:txBody>
          <a:bodyPr wrap="square" rtlCol="0">
            <a:spAutoFit/>
          </a:bodyPr>
          <a:lstStyle/>
          <a:p>
            <a:r>
              <a:rPr lang="nl-NL" sz="2800" dirty="0"/>
              <a:t>Terugblik:</a:t>
            </a:r>
          </a:p>
          <a:p>
            <a:endParaRPr lang="nl-NL" dirty="0"/>
          </a:p>
          <a:p>
            <a:pPr marL="742950" lvl="1" indent="-285750">
              <a:buFont typeface="Wingdings" panose="05000000000000000000" pitchFamily="2" charset="2"/>
              <a:buChar char="Ø"/>
            </a:pPr>
            <a:r>
              <a:rPr lang="nl-NL" dirty="0"/>
              <a:t>Wat is je bij gebleven van vorige week?</a:t>
            </a:r>
          </a:p>
          <a:p>
            <a:pPr marL="742950" lvl="1" indent="-285750">
              <a:buFont typeface="Wingdings" panose="05000000000000000000" pitchFamily="2" charset="2"/>
              <a:buChar char="Ø"/>
            </a:pPr>
            <a:r>
              <a:rPr lang="nl-NL" dirty="0"/>
              <a:t>Waar liep je tegenaan?</a:t>
            </a:r>
          </a:p>
          <a:p>
            <a:pPr marL="742950" lvl="1" indent="-285750">
              <a:buFont typeface="Wingdings" panose="05000000000000000000" pitchFamily="2" charset="2"/>
              <a:buChar char="Ø"/>
            </a:pPr>
            <a:endParaRPr lang="nl-NL" dirty="0"/>
          </a:p>
          <a:p>
            <a:r>
              <a:rPr lang="nl-NL" dirty="0"/>
              <a:t>	 </a:t>
            </a:r>
          </a:p>
        </p:txBody>
      </p:sp>
      <p:pic>
        <p:nvPicPr>
          <p:cNvPr id="5" name="Afbeelding 4">
            <a:extLst>
              <a:ext uri="{FF2B5EF4-FFF2-40B4-BE49-F238E27FC236}">
                <a16:creationId xmlns:a16="http://schemas.microsoft.com/office/drawing/2014/main" id="{5AFDCA78-39D9-4B38-9685-C0B5633CB523}"/>
              </a:ext>
            </a:extLst>
          </p:cNvPr>
          <p:cNvPicPr>
            <a:picLocks noChangeAspect="1"/>
          </p:cNvPicPr>
          <p:nvPr/>
        </p:nvPicPr>
        <p:blipFill>
          <a:blip r:embed="rId2"/>
          <a:stretch>
            <a:fillRect/>
          </a:stretch>
        </p:blipFill>
        <p:spPr>
          <a:xfrm>
            <a:off x="6215844" y="1412088"/>
            <a:ext cx="3998671" cy="4033824"/>
          </a:xfrm>
          <a:prstGeom prst="rect">
            <a:avLst/>
          </a:prstGeom>
        </p:spPr>
      </p:pic>
    </p:spTree>
    <p:extLst>
      <p:ext uri="{BB962C8B-B14F-4D97-AF65-F5344CB8AC3E}">
        <p14:creationId xmlns:p14="http://schemas.microsoft.com/office/powerpoint/2010/main" val="32360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2873479" cy="523220"/>
          </a:xfrm>
          <a:prstGeom prst="rect">
            <a:avLst/>
          </a:prstGeom>
          <a:noFill/>
        </p:spPr>
        <p:txBody>
          <a:bodyPr wrap="none" rtlCol="0">
            <a:spAutoFit/>
          </a:bodyPr>
          <a:lstStyle/>
          <a:p>
            <a:r>
              <a:rPr lang="nl-NL" sz="2800" b="1" dirty="0"/>
              <a:t>Terugblik les 1  </a:t>
            </a:r>
            <a:endParaRPr lang="nl-NL" sz="2800" dirty="0"/>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8" name="Afbeelding 7">
            <a:extLst>
              <a:ext uri="{FF2B5EF4-FFF2-40B4-BE49-F238E27FC236}">
                <a16:creationId xmlns:a16="http://schemas.microsoft.com/office/drawing/2014/main" id="{EA6FA810-D307-41C8-8614-223311D0E8C1}"/>
              </a:ext>
            </a:extLst>
          </p:cNvPr>
          <p:cNvPicPr>
            <a:picLocks noChangeAspect="1"/>
          </p:cNvPicPr>
          <p:nvPr/>
        </p:nvPicPr>
        <p:blipFill>
          <a:blip r:embed="rId2"/>
          <a:stretch>
            <a:fillRect/>
          </a:stretch>
        </p:blipFill>
        <p:spPr>
          <a:xfrm>
            <a:off x="7671486" y="752937"/>
            <a:ext cx="3106490" cy="2091377"/>
          </a:xfrm>
          <a:prstGeom prst="rect">
            <a:avLst/>
          </a:prstGeom>
          <a:ln>
            <a:noFill/>
          </a:ln>
          <a:effectLst>
            <a:softEdge rad="112500"/>
          </a:effectLst>
        </p:spPr>
      </p:pic>
      <p:pic>
        <p:nvPicPr>
          <p:cNvPr id="10" name="Afbeelding 9">
            <a:extLst>
              <a:ext uri="{FF2B5EF4-FFF2-40B4-BE49-F238E27FC236}">
                <a16:creationId xmlns:a16="http://schemas.microsoft.com/office/drawing/2014/main" id="{33BB7305-ADDC-4AEF-8D55-FF0F3A961170}"/>
              </a:ext>
            </a:extLst>
          </p:cNvPr>
          <p:cNvPicPr>
            <a:picLocks noChangeAspect="1"/>
          </p:cNvPicPr>
          <p:nvPr/>
        </p:nvPicPr>
        <p:blipFill>
          <a:blip r:embed="rId3"/>
          <a:stretch>
            <a:fillRect/>
          </a:stretch>
        </p:blipFill>
        <p:spPr>
          <a:xfrm>
            <a:off x="4598820" y="4438188"/>
            <a:ext cx="6772275" cy="16668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Afbeelding 10">
            <a:extLst>
              <a:ext uri="{FF2B5EF4-FFF2-40B4-BE49-F238E27FC236}">
                <a16:creationId xmlns:a16="http://schemas.microsoft.com/office/drawing/2014/main" id="{A9102B20-7339-4030-8D13-E383B6CCA398}"/>
              </a:ext>
            </a:extLst>
          </p:cNvPr>
          <p:cNvPicPr>
            <a:picLocks noChangeAspect="1"/>
          </p:cNvPicPr>
          <p:nvPr/>
        </p:nvPicPr>
        <p:blipFill>
          <a:blip r:embed="rId4"/>
          <a:stretch>
            <a:fillRect/>
          </a:stretch>
        </p:blipFill>
        <p:spPr>
          <a:xfrm>
            <a:off x="820905" y="2044349"/>
            <a:ext cx="3279615" cy="2769301"/>
          </a:xfrm>
          <a:prstGeom prst="rect">
            <a:avLst/>
          </a:prstGeom>
          <a:ln>
            <a:noFill/>
          </a:ln>
          <a:effectLst>
            <a:softEdge rad="112500"/>
          </a:effectLst>
        </p:spPr>
      </p:pic>
      <p:pic>
        <p:nvPicPr>
          <p:cNvPr id="9" name="Picture 2" descr="Afbeeldingsresultaat voor activiteitenbesluit">
            <a:extLst>
              <a:ext uri="{FF2B5EF4-FFF2-40B4-BE49-F238E27FC236}">
                <a16:creationId xmlns:a16="http://schemas.microsoft.com/office/drawing/2014/main" id="{E0F30989-4430-4E71-99AB-A2AA0BD56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537" y="1870943"/>
            <a:ext cx="2992450" cy="209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D32D35F-E22F-4CCE-A8EF-8CB356E62F56}"/>
              </a:ext>
            </a:extLst>
          </p:cNvPr>
          <p:cNvSpPr/>
          <p:nvPr/>
        </p:nvSpPr>
        <p:spPr>
          <a:xfrm>
            <a:off x="878958" y="1657719"/>
            <a:ext cx="9060100" cy="2800767"/>
          </a:xfrm>
          <a:prstGeom prst="rect">
            <a:avLst/>
          </a:prstGeom>
        </p:spPr>
        <p:txBody>
          <a:bodyPr wrap="square">
            <a:spAutoFit/>
          </a:bodyPr>
          <a:lstStyle/>
          <a:p>
            <a:r>
              <a:rPr lang="nl-NL" sz="3600" b="1" dirty="0"/>
              <a:t>	    BPV opdracht:</a:t>
            </a:r>
          </a:p>
          <a:p>
            <a:pPr marL="1714500" lvl="3" indent="-342900">
              <a:buFont typeface="Wingdings" panose="05000000000000000000" pitchFamily="2" charset="2"/>
              <a:buChar char="Ø"/>
            </a:pPr>
            <a:r>
              <a:rPr lang="nl-NL" b="1" dirty="0"/>
              <a:t>Reinigen en apparatuur</a:t>
            </a:r>
          </a:p>
          <a:p>
            <a:pPr marL="1714500" lvl="3" indent="-342900">
              <a:buFont typeface="Wingdings" panose="05000000000000000000" pitchFamily="2" charset="2"/>
              <a:buChar char="Ø"/>
            </a:pPr>
            <a:r>
              <a:rPr lang="nl-NL" b="1" dirty="0"/>
              <a:t>Onderhouden gebouwen en terreinen</a:t>
            </a:r>
          </a:p>
          <a:p>
            <a:pPr marL="1714500" lvl="3" indent="-342900">
              <a:buFont typeface="Wingdings" panose="05000000000000000000" pitchFamily="2" charset="2"/>
              <a:buChar char="Ø"/>
            </a:pPr>
            <a:r>
              <a:rPr lang="nl-NL" b="1" dirty="0"/>
              <a:t>Onderhoud van gebouwen, installaties en gereedschappen</a:t>
            </a:r>
          </a:p>
          <a:p>
            <a:pPr marL="1714500" lvl="3" indent="-342900">
              <a:buFont typeface="Wingdings" panose="05000000000000000000" pitchFamily="2" charset="2"/>
              <a:buChar char="Ø"/>
            </a:pPr>
            <a:r>
              <a:rPr lang="nl-NL" b="1" dirty="0"/>
              <a:t>Arbo catalogus</a:t>
            </a:r>
          </a:p>
          <a:p>
            <a:pPr marL="1714500" lvl="3" indent="-342900">
              <a:buFont typeface="Wingdings" panose="05000000000000000000" pitchFamily="2" charset="2"/>
              <a:buChar char="Ø"/>
            </a:pPr>
            <a:endParaRPr lang="nl-NL" b="1" dirty="0"/>
          </a:p>
          <a:p>
            <a:pPr lvl="3"/>
            <a:r>
              <a:rPr lang="nl-NL" sz="3200" b="1" dirty="0"/>
              <a:t>Integrale opdracht</a:t>
            </a:r>
          </a:p>
          <a:p>
            <a:pPr marL="1714500" lvl="3" indent="-342900">
              <a:buFont typeface="Wingdings" panose="05000000000000000000" pitchFamily="2" charset="2"/>
              <a:buChar char="Ø"/>
            </a:pPr>
            <a:r>
              <a:rPr lang="nl-NL" b="1" i="1" dirty="0"/>
              <a:t>Onderhouden gebouwen, terreinen en machines</a:t>
            </a:r>
            <a:endParaRPr lang="nl-NL" sz="2400" dirty="0"/>
          </a:p>
        </p:txBody>
      </p:sp>
      <p:sp>
        <p:nvSpPr>
          <p:cNvPr id="2" name="Rechthoek 1">
            <a:extLst>
              <a:ext uri="{FF2B5EF4-FFF2-40B4-BE49-F238E27FC236}">
                <a16:creationId xmlns:a16="http://schemas.microsoft.com/office/drawing/2014/main" id="{F816152F-1A07-48C8-9548-57ECC5AF599A}"/>
              </a:ext>
            </a:extLst>
          </p:cNvPr>
          <p:cNvSpPr/>
          <p:nvPr/>
        </p:nvSpPr>
        <p:spPr>
          <a:xfrm>
            <a:off x="878958" y="482953"/>
            <a:ext cx="6096000" cy="830997"/>
          </a:xfrm>
          <a:prstGeom prst="rect">
            <a:avLst/>
          </a:prstGeom>
        </p:spPr>
        <p:txBody>
          <a:bodyPr>
            <a:spAutoFit/>
          </a:bodyPr>
          <a:lstStyle/>
          <a:p>
            <a:r>
              <a:rPr lang="nl-NL" sz="2800" b="1" dirty="0"/>
              <a:t>Periode 7  </a:t>
            </a:r>
          </a:p>
          <a:p>
            <a:pPr marL="742950" lvl="1" indent="-285750">
              <a:buFont typeface="Wingdings" panose="05000000000000000000" pitchFamily="2" charset="2"/>
              <a:buChar char="Ø"/>
            </a:pPr>
            <a:r>
              <a:rPr lang="nl-NL" sz="2000" dirty="0"/>
              <a:t>Les2</a:t>
            </a:r>
          </a:p>
        </p:txBody>
      </p:sp>
      <p:pic>
        <p:nvPicPr>
          <p:cNvPr id="6" name="irc_mi" descr="Afbeeldingsresultaat voor onderhoud">
            <a:extLst>
              <a:ext uri="{FF2B5EF4-FFF2-40B4-BE49-F238E27FC236}">
                <a16:creationId xmlns:a16="http://schemas.microsoft.com/office/drawing/2014/main" id="{160213FE-9F42-4A9B-8E4A-C5F2617679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8958" y="5020695"/>
            <a:ext cx="2156460" cy="1285240"/>
          </a:xfrm>
          <a:prstGeom prst="rect">
            <a:avLst/>
          </a:prstGeom>
          <a:noFill/>
          <a:ln>
            <a:noFill/>
          </a:ln>
        </p:spPr>
      </p:pic>
      <p:pic>
        <p:nvPicPr>
          <p:cNvPr id="7" name="irc_mi">
            <a:extLst>
              <a:ext uri="{FF2B5EF4-FFF2-40B4-BE49-F238E27FC236}">
                <a16:creationId xmlns:a16="http://schemas.microsoft.com/office/drawing/2014/main" id="{3BC3C270-73F0-4D2F-BE31-8A9946E1752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841747" y="4822575"/>
            <a:ext cx="1781175" cy="1483360"/>
          </a:xfrm>
          <a:prstGeom prst="rect">
            <a:avLst/>
          </a:prstGeom>
          <a:noFill/>
          <a:ln>
            <a:noFill/>
          </a:ln>
        </p:spPr>
      </p:pic>
      <p:pic>
        <p:nvPicPr>
          <p:cNvPr id="8" name="Afbeelding 7">
            <a:extLst>
              <a:ext uri="{FF2B5EF4-FFF2-40B4-BE49-F238E27FC236}">
                <a16:creationId xmlns:a16="http://schemas.microsoft.com/office/drawing/2014/main" id="{543D0BB5-C527-4EB5-AB66-B30B0C1BCBF0}"/>
              </a:ext>
            </a:extLst>
          </p:cNvPr>
          <p:cNvPicPr/>
          <p:nvPr/>
        </p:nvPicPr>
        <p:blipFill>
          <a:blip r:embed="rId4">
            <a:extLst>
              <a:ext uri="{28A0092B-C50C-407E-A947-70E740481C1C}">
                <a14:useLocalDpi xmlns:a14="http://schemas.microsoft.com/office/drawing/2010/main" val="0"/>
              </a:ext>
            </a:extLst>
          </a:blip>
          <a:stretch>
            <a:fillRect/>
          </a:stretch>
        </p:blipFill>
        <p:spPr>
          <a:xfrm>
            <a:off x="5030787" y="5239135"/>
            <a:ext cx="2130425" cy="1066800"/>
          </a:xfrm>
          <a:prstGeom prst="rect">
            <a:avLst/>
          </a:prstGeom>
        </p:spPr>
      </p:pic>
    </p:spTree>
    <p:extLst>
      <p:ext uri="{BB962C8B-B14F-4D97-AF65-F5344CB8AC3E}">
        <p14:creationId xmlns:p14="http://schemas.microsoft.com/office/powerpoint/2010/main" val="27618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1000"/>
                                        <p:tgtEl>
                                          <p:spTgt spid="5">
                                            <p:txEl>
                                              <p:pRg st="7" end="7"/>
                                            </p:txEl>
                                          </p:spTgt>
                                        </p:tgtEl>
                                      </p:cBhvr>
                                    </p:animEffect>
                                    <p:anim calcmode="lin" valueType="num">
                                      <p:cBhvr>
                                        <p:cTn id="1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sp>
        <p:nvSpPr>
          <p:cNvPr id="2" name="Tekstvak 1">
            <a:extLst>
              <a:ext uri="{FF2B5EF4-FFF2-40B4-BE49-F238E27FC236}">
                <a16:creationId xmlns:a16="http://schemas.microsoft.com/office/drawing/2014/main" id="{5984EA4B-C740-4E97-A3CB-19D75005B2B1}"/>
              </a:ext>
            </a:extLst>
          </p:cNvPr>
          <p:cNvSpPr txBox="1"/>
          <p:nvPr/>
        </p:nvSpPr>
        <p:spPr>
          <a:xfrm>
            <a:off x="1503947" y="2502568"/>
            <a:ext cx="269626" cy="1569660"/>
          </a:xfrm>
          <a:prstGeom prst="rect">
            <a:avLst/>
          </a:prstGeom>
          <a:noFill/>
        </p:spPr>
        <p:txBody>
          <a:bodyPr wrap="none" rtlCol="0">
            <a:spAutoFit/>
          </a:bodyPr>
          <a:lstStyle/>
          <a:p>
            <a:endParaRPr lang="nl-NL" sz="2400" dirty="0"/>
          </a:p>
          <a:p>
            <a:r>
              <a:rPr lang="nl-NL" sz="2400" dirty="0"/>
              <a:t> </a:t>
            </a:r>
          </a:p>
          <a:p>
            <a:endParaRPr lang="nl-NL" sz="2400" dirty="0"/>
          </a:p>
          <a:p>
            <a:endParaRPr lang="nl-NL" sz="2400" dirty="0"/>
          </a:p>
        </p:txBody>
      </p:sp>
      <p:pic>
        <p:nvPicPr>
          <p:cNvPr id="3" name="Afbeelding 2">
            <a:extLst>
              <a:ext uri="{FF2B5EF4-FFF2-40B4-BE49-F238E27FC236}">
                <a16:creationId xmlns:a16="http://schemas.microsoft.com/office/drawing/2014/main" id="{934E3A0D-7C8B-40EF-BD8B-0BC477B50A23}"/>
              </a:ext>
            </a:extLst>
          </p:cNvPr>
          <p:cNvPicPr>
            <a:picLocks noChangeAspect="1"/>
          </p:cNvPicPr>
          <p:nvPr/>
        </p:nvPicPr>
        <p:blipFill>
          <a:blip r:embed="rId2"/>
          <a:stretch>
            <a:fillRect/>
          </a:stretch>
        </p:blipFill>
        <p:spPr>
          <a:xfrm>
            <a:off x="6096000" y="1157537"/>
            <a:ext cx="4216317" cy="3068345"/>
          </a:xfrm>
          <a:prstGeom prst="rect">
            <a:avLst/>
          </a:prstGeom>
          <a:ln>
            <a:noFill/>
          </a:ln>
          <a:effectLst>
            <a:softEdge rad="112500"/>
          </a:effectLst>
        </p:spPr>
      </p:pic>
      <p:sp>
        <p:nvSpPr>
          <p:cNvPr id="8" name="Rechthoek 7">
            <a:extLst>
              <a:ext uri="{FF2B5EF4-FFF2-40B4-BE49-F238E27FC236}">
                <a16:creationId xmlns:a16="http://schemas.microsoft.com/office/drawing/2014/main" id="{0E00CC2E-E303-411E-B21D-2BA4A50878AF}"/>
              </a:ext>
            </a:extLst>
          </p:cNvPr>
          <p:cNvSpPr/>
          <p:nvPr/>
        </p:nvSpPr>
        <p:spPr>
          <a:xfrm>
            <a:off x="469891" y="3345972"/>
            <a:ext cx="8731942" cy="3416320"/>
          </a:xfrm>
          <a:prstGeom prst="rect">
            <a:avLst/>
          </a:prstGeom>
        </p:spPr>
        <p:txBody>
          <a:bodyPr wrap="none">
            <a:spAutoFit/>
          </a:bodyPr>
          <a:lstStyle/>
          <a:p>
            <a:r>
              <a:rPr lang="nl-NL" sz="3600" dirty="0">
                <a:solidFill>
                  <a:srgbClr val="002C5A"/>
                </a:solidFill>
                <a:latin typeface="Arial" panose="020B0604020202020204" pitchFamily="34" charset="0"/>
              </a:rPr>
              <a:t>Venlokas</a:t>
            </a:r>
          </a:p>
          <a:p>
            <a:endParaRPr lang="nl-NL" b="0" i="0" dirty="0">
              <a:solidFill>
                <a:srgbClr val="002C5A"/>
              </a:solidFill>
              <a:effectLst/>
              <a:latin typeface="Arial" panose="020B0604020202020204" pitchFamily="34" charset="0"/>
            </a:endParaRPr>
          </a:p>
          <a:p>
            <a:pPr marL="285750" indent="-285750">
              <a:buFont typeface="Wingdings" panose="05000000000000000000" pitchFamily="2" charset="2"/>
              <a:buChar char="Ø"/>
            </a:pPr>
            <a:r>
              <a:rPr lang="nl-NL" b="1" dirty="0"/>
              <a:t>3,20 meter </a:t>
            </a:r>
            <a:r>
              <a:rPr lang="nl-NL" b="1" dirty="0" err="1"/>
              <a:t>kapmaat</a:t>
            </a:r>
            <a:br>
              <a:rPr lang="nl-NL" dirty="0"/>
            </a:br>
            <a:r>
              <a:rPr lang="nl-NL" dirty="0"/>
              <a:t>tralieliggers met overspanningen van 6,40 / 9,60 / 12,80 / 16,00 en 19,20 meter.</a:t>
            </a:r>
          </a:p>
          <a:p>
            <a:pPr marL="285750" indent="-285750">
              <a:buFont typeface="Wingdings" panose="05000000000000000000" pitchFamily="2" charset="2"/>
              <a:buChar char="Ø"/>
            </a:pPr>
            <a:r>
              <a:rPr lang="nl-NL" b="1" dirty="0"/>
              <a:t>4,00 meter </a:t>
            </a:r>
            <a:r>
              <a:rPr lang="nl-NL" b="1" dirty="0" err="1"/>
              <a:t>kapmaat</a:t>
            </a:r>
            <a:br>
              <a:rPr lang="nl-NL" dirty="0"/>
            </a:br>
            <a:r>
              <a:rPr lang="nl-NL" dirty="0"/>
              <a:t>tralieliggers met overspanningen van 8,00 / 12,00 / 16,00 / 20,00 en 24,00 meter.</a:t>
            </a:r>
          </a:p>
          <a:p>
            <a:pPr marL="285750" indent="-285750">
              <a:buFont typeface="Wingdings" panose="05000000000000000000" pitchFamily="2" charset="2"/>
              <a:buChar char="Ø"/>
            </a:pPr>
            <a:r>
              <a:rPr lang="nl-NL" b="1" dirty="0"/>
              <a:t>4,27 meter </a:t>
            </a:r>
            <a:r>
              <a:rPr lang="nl-NL" b="1" dirty="0" err="1"/>
              <a:t>kapmaat</a:t>
            </a:r>
            <a:br>
              <a:rPr lang="nl-NL" dirty="0"/>
            </a:br>
            <a:r>
              <a:rPr lang="nl-NL" dirty="0"/>
              <a:t>tralieligger met een overspanning van 12,80 en 17,07 meter.</a:t>
            </a:r>
          </a:p>
          <a:p>
            <a:pPr marL="285750" indent="-285750">
              <a:buFont typeface="Wingdings" panose="05000000000000000000" pitchFamily="2" charset="2"/>
              <a:buChar char="Ø"/>
            </a:pPr>
            <a:r>
              <a:rPr lang="nl-NL" b="1" dirty="0"/>
              <a:t>4,80 meter </a:t>
            </a:r>
            <a:r>
              <a:rPr lang="nl-NL" b="1" dirty="0" err="1"/>
              <a:t>kapmaat</a:t>
            </a:r>
            <a:br>
              <a:rPr lang="nl-NL" dirty="0"/>
            </a:br>
            <a:r>
              <a:rPr lang="nl-NL" dirty="0"/>
              <a:t>tralieligger met een overspanning van 9,60 / 14,40 en 19,20 meter.</a:t>
            </a:r>
          </a:p>
          <a:p>
            <a:endParaRPr lang="nl-NL" b="0" i="0" dirty="0">
              <a:solidFill>
                <a:srgbClr val="002C5A"/>
              </a:solidFill>
              <a:effectLst/>
              <a:latin typeface="Arial" panose="020B0604020202020204" pitchFamily="34" charset="0"/>
            </a:endParaRPr>
          </a:p>
        </p:txBody>
      </p:sp>
    </p:spTree>
    <p:extLst>
      <p:ext uri="{BB962C8B-B14F-4D97-AF65-F5344CB8AC3E}">
        <p14:creationId xmlns:p14="http://schemas.microsoft.com/office/powerpoint/2010/main" val="141152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3" name="Afbeelding 2">
            <a:extLst>
              <a:ext uri="{FF2B5EF4-FFF2-40B4-BE49-F238E27FC236}">
                <a16:creationId xmlns:a16="http://schemas.microsoft.com/office/drawing/2014/main" id="{182539CD-2451-4F7B-88E3-EE4F00505F3E}"/>
              </a:ext>
            </a:extLst>
          </p:cNvPr>
          <p:cNvPicPr>
            <a:picLocks noChangeAspect="1"/>
          </p:cNvPicPr>
          <p:nvPr/>
        </p:nvPicPr>
        <p:blipFill>
          <a:blip r:embed="rId2"/>
          <a:stretch>
            <a:fillRect/>
          </a:stretch>
        </p:blipFill>
        <p:spPr>
          <a:xfrm>
            <a:off x="433137" y="3677659"/>
            <a:ext cx="5009898" cy="2365550"/>
          </a:xfrm>
          <a:prstGeom prst="rect">
            <a:avLst/>
          </a:prstGeom>
        </p:spPr>
      </p:pic>
      <p:pic>
        <p:nvPicPr>
          <p:cNvPr id="4" name="Afbeelding 3">
            <a:extLst>
              <a:ext uri="{FF2B5EF4-FFF2-40B4-BE49-F238E27FC236}">
                <a16:creationId xmlns:a16="http://schemas.microsoft.com/office/drawing/2014/main" id="{EF3103F3-E922-4BFB-9A36-090FA9BFFD78}"/>
              </a:ext>
            </a:extLst>
          </p:cNvPr>
          <p:cNvPicPr>
            <a:picLocks noChangeAspect="1"/>
          </p:cNvPicPr>
          <p:nvPr/>
        </p:nvPicPr>
        <p:blipFill>
          <a:blip r:embed="rId3"/>
          <a:stretch>
            <a:fillRect/>
          </a:stretch>
        </p:blipFill>
        <p:spPr>
          <a:xfrm>
            <a:off x="5921040" y="1443971"/>
            <a:ext cx="4574050" cy="2667001"/>
          </a:xfrm>
          <a:prstGeom prst="rect">
            <a:avLst/>
          </a:prstGeom>
        </p:spPr>
      </p:pic>
    </p:spTree>
    <p:extLst>
      <p:ext uri="{BB962C8B-B14F-4D97-AF65-F5344CB8AC3E}">
        <p14:creationId xmlns:p14="http://schemas.microsoft.com/office/powerpoint/2010/main" val="263518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sp>
        <p:nvSpPr>
          <p:cNvPr id="2" name="Tekstvak 1">
            <a:extLst>
              <a:ext uri="{FF2B5EF4-FFF2-40B4-BE49-F238E27FC236}">
                <a16:creationId xmlns:a16="http://schemas.microsoft.com/office/drawing/2014/main" id="{8AEBB833-01B5-4AA5-A727-D5E1130448CF}"/>
              </a:ext>
            </a:extLst>
          </p:cNvPr>
          <p:cNvSpPr txBox="1"/>
          <p:nvPr/>
        </p:nvSpPr>
        <p:spPr>
          <a:xfrm>
            <a:off x="613611" y="3932645"/>
            <a:ext cx="7112887" cy="2031325"/>
          </a:xfrm>
          <a:prstGeom prst="rect">
            <a:avLst/>
          </a:prstGeom>
          <a:noFill/>
        </p:spPr>
        <p:txBody>
          <a:bodyPr wrap="square" rtlCol="0">
            <a:spAutoFit/>
          </a:bodyPr>
          <a:lstStyle/>
          <a:p>
            <a:r>
              <a:rPr lang="nl-NL" sz="3600" dirty="0" err="1"/>
              <a:t>Breedkap</a:t>
            </a:r>
            <a:endParaRPr lang="nl-NL" sz="3600" dirty="0"/>
          </a:p>
          <a:p>
            <a:endParaRPr lang="nl-NL" dirty="0"/>
          </a:p>
          <a:p>
            <a:endParaRPr lang="nl-NL" dirty="0"/>
          </a:p>
          <a:p>
            <a:r>
              <a:rPr lang="nl-NL" dirty="0"/>
              <a:t>De </a:t>
            </a:r>
            <a:r>
              <a:rPr lang="nl-NL" dirty="0" err="1"/>
              <a:t>breedkapkas</a:t>
            </a:r>
            <a:r>
              <a:rPr lang="nl-NL" dirty="0"/>
              <a:t> is er in diverse standaard-kapmaten </a:t>
            </a:r>
          </a:p>
          <a:p>
            <a:pPr marL="285750" indent="-285750">
              <a:buFont typeface="Wingdings" panose="05000000000000000000" pitchFamily="2" charset="2"/>
              <a:buChar char="Ø"/>
            </a:pPr>
            <a:r>
              <a:rPr lang="nl-NL" dirty="0"/>
              <a:t>: 6,40 / 8,00 / 9,60 / 12,80 en 16,00 meter. </a:t>
            </a:r>
          </a:p>
          <a:p>
            <a:pPr marL="285750" indent="-285750">
              <a:buFont typeface="Wingdings" panose="05000000000000000000" pitchFamily="2" charset="2"/>
              <a:buChar char="Ø"/>
            </a:pPr>
            <a:r>
              <a:rPr lang="nl-NL" dirty="0"/>
              <a:t>De meest gangbare </a:t>
            </a:r>
            <a:r>
              <a:rPr lang="nl-NL" dirty="0" err="1"/>
              <a:t>kapmaat</a:t>
            </a:r>
            <a:r>
              <a:rPr lang="nl-NL" dirty="0"/>
              <a:t> is de 12,80 meter-uitvoering.</a:t>
            </a:r>
          </a:p>
        </p:txBody>
      </p:sp>
      <p:pic>
        <p:nvPicPr>
          <p:cNvPr id="2050" name="Picture 2" descr="https://duijnisveld.nl/wp-content/uploads/2016/05/jap-garden.jpg">
            <a:extLst>
              <a:ext uri="{FF2B5EF4-FFF2-40B4-BE49-F238E27FC236}">
                <a16:creationId xmlns:a16="http://schemas.microsoft.com/office/drawing/2014/main" id="{5C44F010-D41D-485F-B9DA-7B85A2BE6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557" y="1231596"/>
            <a:ext cx="4293504" cy="2863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A7B1310F-3114-472B-A8F8-A190AAD58104}"/>
              </a:ext>
            </a:extLst>
          </p:cNvPr>
          <p:cNvSpPr/>
          <p:nvPr/>
        </p:nvSpPr>
        <p:spPr>
          <a:xfrm>
            <a:off x="6192939" y="6223683"/>
            <a:ext cx="4378122" cy="369332"/>
          </a:xfrm>
          <a:prstGeom prst="rect">
            <a:avLst/>
          </a:prstGeom>
        </p:spPr>
        <p:txBody>
          <a:bodyPr wrap="none">
            <a:spAutoFit/>
          </a:bodyPr>
          <a:lstStyle/>
          <a:p>
            <a:r>
              <a:rPr lang="nl-NL" dirty="0">
                <a:hlinkClick r:id="rId3"/>
              </a:rPr>
              <a:t>https://duijnisveld.nl/producten/breedkap/</a:t>
            </a:r>
            <a:endParaRPr lang="nl-NL" dirty="0"/>
          </a:p>
        </p:txBody>
      </p:sp>
      <p:pic>
        <p:nvPicPr>
          <p:cNvPr id="4" name="Afbeelding 3">
            <a:extLst>
              <a:ext uri="{FF2B5EF4-FFF2-40B4-BE49-F238E27FC236}">
                <a16:creationId xmlns:a16="http://schemas.microsoft.com/office/drawing/2014/main" id="{1F65D8B5-8A55-4714-8E48-4DBE9C9FBDD8}"/>
              </a:ext>
            </a:extLst>
          </p:cNvPr>
          <p:cNvPicPr>
            <a:picLocks noChangeAspect="1"/>
          </p:cNvPicPr>
          <p:nvPr/>
        </p:nvPicPr>
        <p:blipFill>
          <a:blip r:embed="rId4"/>
          <a:stretch>
            <a:fillRect/>
          </a:stretch>
        </p:blipFill>
        <p:spPr>
          <a:xfrm>
            <a:off x="8949422" y="5054132"/>
            <a:ext cx="1638145" cy="1109161"/>
          </a:xfrm>
          <a:prstGeom prst="rect">
            <a:avLst/>
          </a:prstGeom>
          <a:ln>
            <a:noFill/>
          </a:ln>
          <a:effectLst>
            <a:softEdge rad="112500"/>
          </a:effectLst>
        </p:spPr>
      </p:pic>
      <p:pic>
        <p:nvPicPr>
          <p:cNvPr id="8" name="Afbeelding 7">
            <a:extLst>
              <a:ext uri="{FF2B5EF4-FFF2-40B4-BE49-F238E27FC236}">
                <a16:creationId xmlns:a16="http://schemas.microsoft.com/office/drawing/2014/main" id="{CF7E90FD-F372-4784-AD55-E04AE576F6EB}"/>
              </a:ext>
            </a:extLst>
          </p:cNvPr>
          <p:cNvPicPr>
            <a:picLocks noChangeAspect="1"/>
          </p:cNvPicPr>
          <p:nvPr/>
        </p:nvPicPr>
        <p:blipFill>
          <a:blip r:embed="rId5"/>
          <a:stretch>
            <a:fillRect/>
          </a:stretch>
        </p:blipFill>
        <p:spPr>
          <a:xfrm>
            <a:off x="232503" y="1231596"/>
            <a:ext cx="5913848" cy="2377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95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Les2</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4304383" cy="523220"/>
          </a:xfrm>
          <a:prstGeom prst="rect">
            <a:avLst/>
          </a:prstGeom>
          <a:noFill/>
        </p:spPr>
        <p:txBody>
          <a:bodyPr wrap="none" rtlCol="0">
            <a:spAutoFit/>
          </a:bodyPr>
          <a:lstStyle/>
          <a:p>
            <a:r>
              <a:rPr lang="nl-NL" sz="2800" b="1" dirty="0"/>
              <a:t>K</a:t>
            </a:r>
            <a:r>
              <a:rPr lang="nl-NL" sz="2800" dirty="0"/>
              <a:t>astypen en </a:t>
            </a:r>
            <a:r>
              <a:rPr lang="nl-NL" sz="2800" b="1" dirty="0"/>
              <a:t>B</a:t>
            </a:r>
            <a:r>
              <a:rPr lang="nl-NL" sz="2800" dirty="0"/>
              <a:t>ouwproces</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sp>
        <p:nvSpPr>
          <p:cNvPr id="2" name="Tekstvak 1">
            <a:extLst>
              <a:ext uri="{FF2B5EF4-FFF2-40B4-BE49-F238E27FC236}">
                <a16:creationId xmlns:a16="http://schemas.microsoft.com/office/drawing/2014/main" id="{8AEBB833-01B5-4AA5-A727-D5E1130448CF}"/>
              </a:ext>
            </a:extLst>
          </p:cNvPr>
          <p:cNvSpPr txBox="1"/>
          <p:nvPr/>
        </p:nvSpPr>
        <p:spPr>
          <a:xfrm>
            <a:off x="721895" y="5007966"/>
            <a:ext cx="9288379" cy="1200329"/>
          </a:xfrm>
          <a:prstGeom prst="rect">
            <a:avLst/>
          </a:prstGeom>
          <a:noFill/>
        </p:spPr>
        <p:txBody>
          <a:bodyPr wrap="square" rtlCol="0">
            <a:spAutoFit/>
          </a:bodyPr>
          <a:lstStyle/>
          <a:p>
            <a:r>
              <a:rPr lang="nl-NL" sz="3600" dirty="0" err="1"/>
              <a:t>Boogkas</a:t>
            </a:r>
            <a:endParaRPr lang="nl-NL" sz="3600" dirty="0"/>
          </a:p>
          <a:p>
            <a:endParaRPr lang="nl-NL" dirty="0"/>
          </a:p>
          <a:p>
            <a:pPr marL="285750" indent="-285750">
              <a:buFont typeface="Wingdings" panose="05000000000000000000" pitchFamily="2" charset="2"/>
              <a:buChar char="Ø"/>
            </a:pPr>
            <a:r>
              <a:rPr lang="nl-NL" dirty="0"/>
              <a:t>De </a:t>
            </a:r>
            <a:r>
              <a:rPr lang="nl-NL" dirty="0" err="1"/>
              <a:t>vakmaat</a:t>
            </a:r>
            <a:r>
              <a:rPr lang="nl-NL" dirty="0"/>
              <a:t> tussen de kolommen bedraagt 6,0 meter of een veelvoud daarvan</a:t>
            </a:r>
          </a:p>
        </p:txBody>
      </p:sp>
      <p:pic>
        <p:nvPicPr>
          <p:cNvPr id="3074" name="Picture 2" descr="https://duijnisveld.nl/wp-content/uploads/2016/05/boogkas-2-500x500.jpg">
            <a:extLst>
              <a:ext uri="{FF2B5EF4-FFF2-40B4-BE49-F238E27FC236}">
                <a16:creationId xmlns:a16="http://schemas.microsoft.com/office/drawing/2014/main" id="{A74D3988-FBA6-4A46-B90F-543EFE1B8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718" y="1480702"/>
            <a:ext cx="3151271" cy="3151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https://duijnisveld.nl/wp-content/uploads/2016/05/Ballyseedy5-500x500.jpg">
            <a:extLst>
              <a:ext uri="{FF2B5EF4-FFF2-40B4-BE49-F238E27FC236}">
                <a16:creationId xmlns:a16="http://schemas.microsoft.com/office/drawing/2014/main" id="{D309C6E9-1D97-49CB-861D-5FFB75A61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110" y="1892790"/>
            <a:ext cx="2525629" cy="2525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mbo zone</Template>
  <TotalTime>560</TotalTime>
  <Words>440</Words>
  <Application>Microsoft Office PowerPoint</Application>
  <PresentationFormat>Breedbeeld</PresentationFormat>
  <Paragraphs>117</Paragraphs>
  <Slides>23</Slides>
  <Notes>0</Notes>
  <HiddenSlides>0</HiddenSlides>
  <MMClips>3</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Cambria</vt:lpstr>
      <vt:lpstr>Roboto</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49</cp:revision>
  <dcterms:created xsi:type="dcterms:W3CDTF">2019-07-05T08:09:53Z</dcterms:created>
  <dcterms:modified xsi:type="dcterms:W3CDTF">2022-09-14T10:27:08Z</dcterms:modified>
</cp:coreProperties>
</file>